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85" r:id="rId5"/>
    <p:sldId id="259" r:id="rId6"/>
    <p:sldId id="269" r:id="rId7"/>
    <p:sldId id="258" r:id="rId8"/>
    <p:sldId id="260" r:id="rId9"/>
    <p:sldId id="271" r:id="rId10"/>
    <p:sldId id="281" r:id="rId11"/>
    <p:sldId id="282" r:id="rId12"/>
    <p:sldId id="283" r:id="rId13"/>
    <p:sldId id="270" r:id="rId14"/>
    <p:sldId id="265" r:id="rId15"/>
    <p:sldId id="266" r:id="rId16"/>
    <p:sldId id="268" r:id="rId17"/>
    <p:sldId id="267" r:id="rId18"/>
    <p:sldId id="284" r:id="rId19"/>
    <p:sldId id="272" r:id="rId20"/>
    <p:sldId id="262" r:id="rId21"/>
    <p:sldId id="263" r:id="rId22"/>
    <p:sldId id="278" r:id="rId23"/>
    <p:sldId id="274" r:id="rId24"/>
    <p:sldId id="277" r:id="rId25"/>
    <p:sldId id="276" r:id="rId26"/>
    <p:sldId id="279" r:id="rId27"/>
    <p:sldId id="275" r:id="rId28"/>
    <p:sldId id="280" r:id="rId29"/>
    <p:sldId id="264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B0979-D858-4577-BC97-E60F24134888}" v="71" dt="2026-02-20T03:40:48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uest" userId="9ec9ca26-9cf8-4a18-92a5-a1e3ac961b21" providerId="ADAL" clId="{C6BE57A6-99AD-4D98-BAB2-77C540582AA9}"/>
    <pc:docChg chg="undo custSel addSld modSld sldOrd">
      <pc:chgData name="Chris Guest" userId="9ec9ca26-9cf8-4a18-92a5-a1e3ac961b21" providerId="ADAL" clId="{C6BE57A6-99AD-4D98-BAB2-77C540582AA9}" dt="2026-02-20T03:40:48.572" v="981"/>
      <pc:docMkLst>
        <pc:docMk/>
      </pc:docMkLst>
      <pc:sldChg chg="modSp mod">
        <pc:chgData name="Chris Guest" userId="9ec9ca26-9cf8-4a18-92a5-a1e3ac961b21" providerId="ADAL" clId="{C6BE57A6-99AD-4D98-BAB2-77C540582AA9}" dt="2026-02-20T02:51:09.392" v="636" actId="20577"/>
        <pc:sldMkLst>
          <pc:docMk/>
          <pc:sldMk cId="146866196" sldId="256"/>
        </pc:sldMkLst>
        <pc:spChg chg="mod">
          <ac:chgData name="Chris Guest" userId="9ec9ca26-9cf8-4a18-92a5-a1e3ac961b21" providerId="ADAL" clId="{C6BE57A6-99AD-4D98-BAB2-77C540582AA9}" dt="2026-02-20T02:51:01.266" v="635" actId="20577"/>
          <ac:spMkLst>
            <pc:docMk/>
            <pc:sldMk cId="146866196" sldId="256"/>
            <ac:spMk id="2" creationId="{0806DC57-3725-B81E-F38F-E84130586A8B}"/>
          </ac:spMkLst>
        </pc:spChg>
        <pc:spChg chg="mod">
          <ac:chgData name="Chris Guest" userId="9ec9ca26-9cf8-4a18-92a5-a1e3ac961b21" providerId="ADAL" clId="{C6BE57A6-99AD-4D98-BAB2-77C540582AA9}" dt="2026-02-20T02:51:09.392" v="636" actId="20577"/>
          <ac:spMkLst>
            <pc:docMk/>
            <pc:sldMk cId="146866196" sldId="256"/>
            <ac:spMk id="3" creationId="{D9BB0F3F-53A7-E1BD-F47C-E9438580B26E}"/>
          </ac:spMkLst>
        </pc:spChg>
      </pc:sldChg>
      <pc:sldChg chg="addSp delSp modSp mod delAnim">
        <pc:chgData name="Chris Guest" userId="9ec9ca26-9cf8-4a18-92a5-a1e3ac961b21" providerId="ADAL" clId="{C6BE57A6-99AD-4D98-BAB2-77C540582AA9}" dt="2026-02-20T02:54:04.247" v="666" actId="1076"/>
        <pc:sldMkLst>
          <pc:docMk/>
          <pc:sldMk cId="784055383" sldId="258"/>
        </pc:sldMkLst>
        <pc:spChg chg="mod">
          <ac:chgData name="Chris Guest" userId="9ec9ca26-9cf8-4a18-92a5-a1e3ac961b21" providerId="ADAL" clId="{C6BE57A6-99AD-4D98-BAB2-77C540582AA9}" dt="2026-02-20T02:53:37.089" v="662" actId="20577"/>
          <ac:spMkLst>
            <pc:docMk/>
            <pc:sldMk cId="784055383" sldId="258"/>
            <ac:spMk id="2" creationId="{FFB00F93-FED0-B0B0-EA58-ED2989D92B89}"/>
          </ac:spMkLst>
        </pc:spChg>
        <pc:spChg chg="del mod topLvl">
          <ac:chgData name="Chris Guest" userId="9ec9ca26-9cf8-4a18-92a5-a1e3ac961b21" providerId="ADAL" clId="{C6BE57A6-99AD-4D98-BAB2-77C540582AA9}" dt="2026-02-20T02:53:18.970" v="649" actId="478"/>
          <ac:spMkLst>
            <pc:docMk/>
            <pc:sldMk cId="784055383" sldId="258"/>
            <ac:spMk id="3" creationId="{796D6792-AE47-39ED-20DB-ED08E6936BD1}"/>
          </ac:spMkLst>
        </pc:spChg>
        <pc:spChg chg="add del">
          <ac:chgData name="Chris Guest" userId="9ec9ca26-9cf8-4a18-92a5-a1e3ac961b21" providerId="ADAL" clId="{C6BE57A6-99AD-4D98-BAB2-77C540582AA9}" dt="2026-02-20T02:52:51.789" v="642" actId="22"/>
          <ac:spMkLst>
            <pc:docMk/>
            <pc:sldMk cId="784055383" sldId="258"/>
            <ac:spMk id="7" creationId="{EFA5811B-D408-54C4-A1B3-80702A9EFEA8}"/>
          </ac:spMkLst>
        </pc:spChg>
        <pc:spChg chg="del mod topLvl">
          <ac:chgData name="Chris Guest" userId="9ec9ca26-9cf8-4a18-92a5-a1e3ac961b21" providerId="ADAL" clId="{C6BE57A6-99AD-4D98-BAB2-77C540582AA9}" dt="2026-02-20T02:53:22.480" v="651" actId="478"/>
          <ac:spMkLst>
            <pc:docMk/>
            <pc:sldMk cId="784055383" sldId="258"/>
            <ac:spMk id="8" creationId="{8BD8AD9E-A2E3-57E0-7871-CEC51435B7AA}"/>
          </ac:spMkLst>
        </pc:spChg>
        <pc:spChg chg="mod">
          <ac:chgData name="Chris Guest" userId="9ec9ca26-9cf8-4a18-92a5-a1e3ac961b21" providerId="ADAL" clId="{C6BE57A6-99AD-4D98-BAB2-77C540582AA9}" dt="2026-02-20T02:53:14.537" v="648" actId="20577"/>
          <ac:spMkLst>
            <pc:docMk/>
            <pc:sldMk cId="784055383" sldId="258"/>
            <ac:spMk id="9" creationId="{00D6A492-C392-50C1-CDF0-BCA79F1F2D48}"/>
          </ac:spMkLst>
        </pc:spChg>
        <pc:spChg chg="del mod">
          <ac:chgData name="Chris Guest" userId="9ec9ca26-9cf8-4a18-92a5-a1e3ac961b21" providerId="ADAL" clId="{C6BE57A6-99AD-4D98-BAB2-77C540582AA9}" dt="2026-02-20T02:53:26.032" v="653" actId="478"/>
          <ac:spMkLst>
            <pc:docMk/>
            <pc:sldMk cId="784055383" sldId="258"/>
            <ac:spMk id="10" creationId="{398F8AE3-E245-006C-FA7E-BE0B88FCC56E}"/>
          </ac:spMkLst>
        </pc:spChg>
        <pc:grpChg chg="del">
          <ac:chgData name="Chris Guest" userId="9ec9ca26-9cf8-4a18-92a5-a1e3ac961b21" providerId="ADAL" clId="{C6BE57A6-99AD-4D98-BAB2-77C540582AA9}" dt="2026-02-20T02:53:18.970" v="649" actId="478"/>
          <ac:grpSpMkLst>
            <pc:docMk/>
            <pc:sldMk cId="784055383" sldId="258"/>
            <ac:grpSpMk id="11" creationId="{114DB8BE-9D1F-5933-63ED-1B9DC31CA2DE}"/>
          </ac:grpSpMkLst>
        </pc:grpChg>
        <pc:grpChg chg="del">
          <ac:chgData name="Chris Guest" userId="9ec9ca26-9cf8-4a18-92a5-a1e3ac961b21" providerId="ADAL" clId="{C6BE57A6-99AD-4D98-BAB2-77C540582AA9}" dt="2026-02-20T02:53:22.480" v="651" actId="478"/>
          <ac:grpSpMkLst>
            <pc:docMk/>
            <pc:sldMk cId="784055383" sldId="258"/>
            <ac:grpSpMk id="12" creationId="{20C8233D-73A3-A803-6F66-FA16686792CC}"/>
          </ac:grpSpMkLst>
        </pc:grpChg>
        <pc:picChg chg="mod topLvl">
          <ac:chgData name="Chris Guest" userId="9ec9ca26-9cf8-4a18-92a5-a1e3ac961b21" providerId="ADAL" clId="{C6BE57A6-99AD-4D98-BAB2-77C540582AA9}" dt="2026-02-20T02:53:59.876" v="665" actId="1076"/>
          <ac:picMkLst>
            <pc:docMk/>
            <pc:sldMk cId="784055383" sldId="258"/>
            <ac:picMk id="4" creationId="{D14FDFD5-F33D-E0FC-D07C-B5301514C941}"/>
          </ac:picMkLst>
        </pc:picChg>
        <pc:picChg chg="mod topLvl">
          <ac:chgData name="Chris Guest" userId="9ec9ca26-9cf8-4a18-92a5-a1e3ac961b21" providerId="ADAL" clId="{C6BE57A6-99AD-4D98-BAB2-77C540582AA9}" dt="2026-02-20T02:54:04.247" v="666" actId="1076"/>
          <ac:picMkLst>
            <pc:docMk/>
            <pc:sldMk cId="784055383" sldId="258"/>
            <ac:picMk id="6" creationId="{21CC1F3E-E98C-9005-B64F-CD0F6B068D61}"/>
          </ac:picMkLst>
        </pc:picChg>
      </pc:sldChg>
      <pc:sldChg chg="addSp delSp modSp mod delAnim modAnim modShow">
        <pc:chgData name="Chris Guest" userId="9ec9ca26-9cf8-4a18-92a5-a1e3ac961b21" providerId="ADAL" clId="{C6BE57A6-99AD-4D98-BAB2-77C540582AA9}" dt="2026-02-20T03:40:48.572" v="981"/>
        <pc:sldMkLst>
          <pc:docMk/>
          <pc:sldMk cId="2874413105" sldId="260"/>
        </pc:sldMkLst>
        <pc:spChg chg="add mod">
          <ac:chgData name="Chris Guest" userId="9ec9ca26-9cf8-4a18-92a5-a1e3ac961b21" providerId="ADAL" clId="{C6BE57A6-99AD-4D98-BAB2-77C540582AA9}" dt="2026-02-20T02:56:54.739" v="680" actId="164"/>
          <ac:spMkLst>
            <pc:docMk/>
            <pc:sldMk cId="2874413105" sldId="260"/>
            <ac:spMk id="9" creationId="{39D8F5DF-03D0-DDBB-8096-CF37FAF58A15}"/>
          </ac:spMkLst>
        </pc:spChg>
        <pc:spChg chg="del topLvl">
          <ac:chgData name="Chris Guest" userId="9ec9ca26-9cf8-4a18-92a5-a1e3ac961b21" providerId="ADAL" clId="{C6BE57A6-99AD-4D98-BAB2-77C540582AA9}" dt="2026-02-20T02:55:22.228" v="668" actId="478"/>
          <ac:spMkLst>
            <pc:docMk/>
            <pc:sldMk cId="2874413105" sldId="260"/>
            <ac:spMk id="13" creationId="{A54EAB89-108C-1777-8DFE-085180091EEE}"/>
          </ac:spMkLst>
        </pc:spChg>
        <pc:grpChg chg="add mod">
          <ac:chgData name="Chris Guest" userId="9ec9ca26-9cf8-4a18-92a5-a1e3ac961b21" providerId="ADAL" clId="{C6BE57A6-99AD-4D98-BAB2-77C540582AA9}" dt="2026-02-20T02:57:00.030" v="681" actId="1076"/>
          <ac:grpSpMkLst>
            <pc:docMk/>
            <pc:sldMk cId="2874413105" sldId="260"/>
            <ac:grpSpMk id="12" creationId="{FDEFD6AE-4261-3285-2CB2-FABBAD418907}"/>
          </ac:grpSpMkLst>
        </pc:grpChg>
        <pc:grpChg chg="mod">
          <ac:chgData name="Chris Guest" userId="9ec9ca26-9cf8-4a18-92a5-a1e3ac961b21" providerId="ADAL" clId="{C6BE57A6-99AD-4D98-BAB2-77C540582AA9}" dt="2026-02-20T02:55:43.863" v="672" actId="1076"/>
          <ac:grpSpMkLst>
            <pc:docMk/>
            <pc:sldMk cId="2874413105" sldId="260"/>
            <ac:grpSpMk id="16" creationId="{663026A9-E65A-7705-FC4D-FB62AB87BC50}"/>
          </ac:grpSpMkLst>
        </pc:grpChg>
        <pc:grpChg chg="del">
          <ac:chgData name="Chris Guest" userId="9ec9ca26-9cf8-4a18-92a5-a1e3ac961b21" providerId="ADAL" clId="{C6BE57A6-99AD-4D98-BAB2-77C540582AA9}" dt="2026-02-20T02:55:22.228" v="668" actId="478"/>
          <ac:grpSpMkLst>
            <pc:docMk/>
            <pc:sldMk cId="2874413105" sldId="260"/>
            <ac:grpSpMk id="17" creationId="{A8B9AA57-7EB5-6380-AA67-1B30623F7F8B}"/>
          </ac:grpSpMkLst>
        </pc:grpChg>
        <pc:grpChg chg="del">
          <ac:chgData name="Chris Guest" userId="9ec9ca26-9cf8-4a18-92a5-a1e3ac961b21" providerId="ADAL" clId="{C6BE57A6-99AD-4D98-BAB2-77C540582AA9}" dt="2026-02-20T02:54:45.977" v="667" actId="478"/>
          <ac:grpSpMkLst>
            <pc:docMk/>
            <pc:sldMk cId="2874413105" sldId="260"/>
            <ac:grpSpMk id="18" creationId="{59DECA5F-6C01-1849-BA09-33E46878BD7C}"/>
          </ac:grpSpMkLst>
        </pc:grpChg>
        <pc:picChg chg="add mod">
          <ac:chgData name="Chris Guest" userId="9ec9ca26-9cf8-4a18-92a5-a1e3ac961b21" providerId="ADAL" clId="{C6BE57A6-99AD-4D98-BAB2-77C540582AA9}" dt="2026-02-20T02:56:54.739" v="680" actId="164"/>
          <ac:picMkLst>
            <pc:docMk/>
            <pc:sldMk cId="2874413105" sldId="260"/>
            <ac:picMk id="3" creationId="{8905B1F0-2268-398A-7E4F-10B07C4A8E9B}"/>
          </ac:picMkLst>
        </pc:picChg>
        <pc:picChg chg="topLvl">
          <ac:chgData name="Chris Guest" userId="9ec9ca26-9cf8-4a18-92a5-a1e3ac961b21" providerId="ADAL" clId="{C6BE57A6-99AD-4D98-BAB2-77C540582AA9}" dt="2026-02-20T02:55:22.228" v="668" actId="478"/>
          <ac:picMkLst>
            <pc:docMk/>
            <pc:sldMk cId="2874413105" sldId="260"/>
            <ac:picMk id="6" creationId="{6C0101DB-10A7-6D70-7771-BF559B5DACC9}"/>
          </ac:picMkLst>
        </pc:picChg>
      </pc:sldChg>
      <pc:sldChg chg="addSp delSp mod">
        <pc:chgData name="Chris Guest" userId="9ec9ca26-9cf8-4a18-92a5-a1e3ac961b21" providerId="ADAL" clId="{C6BE57A6-99AD-4D98-BAB2-77C540582AA9}" dt="2026-02-19T22:06:05.445" v="1" actId="22"/>
        <pc:sldMkLst>
          <pc:docMk/>
          <pc:sldMk cId="2697770873" sldId="261"/>
        </pc:sldMkLst>
        <pc:picChg chg="add del">
          <ac:chgData name="Chris Guest" userId="9ec9ca26-9cf8-4a18-92a5-a1e3ac961b21" providerId="ADAL" clId="{C6BE57A6-99AD-4D98-BAB2-77C540582AA9}" dt="2026-02-19T22:06:05.445" v="1" actId="22"/>
          <ac:picMkLst>
            <pc:docMk/>
            <pc:sldMk cId="2697770873" sldId="261"/>
            <ac:picMk id="11" creationId="{838D2228-B53D-DA4D-DECB-943F241308BA}"/>
          </ac:picMkLst>
        </pc:picChg>
      </pc:sldChg>
      <pc:sldChg chg="mod modShow">
        <pc:chgData name="Chris Guest" userId="9ec9ca26-9cf8-4a18-92a5-a1e3ac961b21" providerId="ADAL" clId="{C6BE57A6-99AD-4D98-BAB2-77C540582AA9}" dt="2026-02-20T03:05:26.591" v="737" actId="729"/>
        <pc:sldMkLst>
          <pc:docMk/>
          <pc:sldMk cId="904272425" sldId="262"/>
        </pc:sldMkLst>
      </pc:sldChg>
      <pc:sldChg chg="mod modShow">
        <pc:chgData name="Chris Guest" userId="9ec9ca26-9cf8-4a18-92a5-a1e3ac961b21" providerId="ADAL" clId="{C6BE57A6-99AD-4D98-BAB2-77C540582AA9}" dt="2026-02-20T03:05:29.241" v="738" actId="729"/>
        <pc:sldMkLst>
          <pc:docMk/>
          <pc:sldMk cId="1169648060" sldId="263"/>
        </pc:sldMkLst>
      </pc:sldChg>
      <pc:sldChg chg="mod modShow">
        <pc:chgData name="Chris Guest" userId="9ec9ca26-9cf8-4a18-92a5-a1e3ac961b21" providerId="ADAL" clId="{C6BE57A6-99AD-4D98-BAB2-77C540582AA9}" dt="2026-02-20T03:06:02.075" v="745" actId="729"/>
        <pc:sldMkLst>
          <pc:docMk/>
          <pc:sldMk cId="4228317588" sldId="264"/>
        </pc:sldMkLst>
      </pc:sldChg>
      <pc:sldChg chg="addSp delSp modSp mod delAnim modAnim">
        <pc:chgData name="Chris Guest" userId="9ec9ca26-9cf8-4a18-92a5-a1e3ac961b21" providerId="ADAL" clId="{C6BE57A6-99AD-4D98-BAB2-77C540582AA9}" dt="2026-02-20T03:29:48.219" v="889"/>
        <pc:sldMkLst>
          <pc:docMk/>
          <pc:sldMk cId="4042808135" sldId="265"/>
        </pc:sldMkLst>
        <pc:spChg chg="mod">
          <ac:chgData name="Chris Guest" userId="9ec9ca26-9cf8-4a18-92a5-a1e3ac961b21" providerId="ADAL" clId="{C6BE57A6-99AD-4D98-BAB2-77C540582AA9}" dt="2026-02-20T02:58:22.565" v="698" actId="20577"/>
          <ac:spMkLst>
            <pc:docMk/>
            <pc:sldMk cId="4042808135" sldId="265"/>
            <ac:spMk id="2" creationId="{8A6783CE-B39D-FA64-6404-A4820F46236E}"/>
          </ac:spMkLst>
        </pc:spChg>
        <pc:spChg chg="mod topLvl">
          <ac:chgData name="Chris Guest" userId="9ec9ca26-9cf8-4a18-92a5-a1e3ac961b21" providerId="ADAL" clId="{C6BE57A6-99AD-4D98-BAB2-77C540582AA9}" dt="2026-02-20T03:02:07.552" v="711" actId="478"/>
          <ac:spMkLst>
            <pc:docMk/>
            <pc:sldMk cId="4042808135" sldId="265"/>
            <ac:spMk id="3" creationId="{EA1B3B26-E6BF-862C-44B2-7197DF384D2E}"/>
          </ac:spMkLst>
        </pc:spChg>
        <pc:spChg chg="mod">
          <ac:chgData name="Chris Guest" userId="9ec9ca26-9cf8-4a18-92a5-a1e3ac961b21" providerId="ADAL" clId="{C6BE57A6-99AD-4D98-BAB2-77C540582AA9}" dt="2026-02-20T03:04:56.446" v="735" actId="1076"/>
          <ac:spMkLst>
            <pc:docMk/>
            <pc:sldMk cId="4042808135" sldId="265"/>
            <ac:spMk id="6" creationId="{AFFC7574-59F8-75CD-234C-459AF242384E}"/>
          </ac:spMkLst>
        </pc:spChg>
        <pc:spChg chg="add del">
          <ac:chgData name="Chris Guest" userId="9ec9ca26-9cf8-4a18-92a5-a1e3ac961b21" providerId="ADAL" clId="{C6BE57A6-99AD-4D98-BAB2-77C540582AA9}" dt="2026-02-20T02:59:14.389" v="707" actId="22"/>
          <ac:spMkLst>
            <pc:docMk/>
            <pc:sldMk cId="4042808135" sldId="265"/>
            <ac:spMk id="12" creationId="{7B0BDB87-DA9F-5A83-50B8-F5B46564A9D8}"/>
          </ac:spMkLst>
        </pc:spChg>
        <pc:spChg chg="add mod">
          <ac:chgData name="Chris Guest" userId="9ec9ca26-9cf8-4a18-92a5-a1e3ac961b21" providerId="ADAL" clId="{C6BE57A6-99AD-4D98-BAB2-77C540582AA9}" dt="2026-02-20T03:29:33.495" v="887" actId="20577"/>
          <ac:spMkLst>
            <pc:docMk/>
            <pc:sldMk cId="4042808135" sldId="265"/>
            <ac:spMk id="14" creationId="{EE65E1E2-C8AD-0C08-4223-D8310AA7ABDE}"/>
          </ac:spMkLst>
        </pc:spChg>
        <pc:spChg chg="add mod">
          <ac:chgData name="Chris Guest" userId="9ec9ca26-9cf8-4a18-92a5-a1e3ac961b21" providerId="ADAL" clId="{C6BE57A6-99AD-4D98-BAB2-77C540582AA9}" dt="2026-02-20T03:04:26.500" v="734" actId="20577"/>
          <ac:spMkLst>
            <pc:docMk/>
            <pc:sldMk cId="4042808135" sldId="265"/>
            <ac:spMk id="16" creationId="{1ACEC808-4446-A29E-CC5B-4A932147E316}"/>
          </ac:spMkLst>
        </pc:spChg>
        <pc:grpChg chg="del">
          <ac:chgData name="Chris Guest" userId="9ec9ca26-9cf8-4a18-92a5-a1e3ac961b21" providerId="ADAL" clId="{C6BE57A6-99AD-4D98-BAB2-77C540582AA9}" dt="2026-02-20T03:02:07.552" v="711" actId="478"/>
          <ac:grpSpMkLst>
            <pc:docMk/>
            <pc:sldMk cId="4042808135" sldId="265"/>
            <ac:grpSpMk id="10" creationId="{DE65C5B9-3721-0F4D-C637-7D05DA3CD089}"/>
          </ac:grpSpMkLst>
        </pc:grpChg>
        <pc:picChg chg="del topLvl">
          <ac:chgData name="Chris Guest" userId="9ec9ca26-9cf8-4a18-92a5-a1e3ac961b21" providerId="ADAL" clId="{C6BE57A6-99AD-4D98-BAB2-77C540582AA9}" dt="2026-02-20T03:02:07.552" v="711" actId="478"/>
          <ac:picMkLst>
            <pc:docMk/>
            <pc:sldMk cId="4042808135" sldId="265"/>
            <ac:picMk id="5" creationId="{2AD7E77E-48BB-861B-DC85-800E4705FB4E}"/>
          </ac:picMkLst>
        </pc:picChg>
      </pc:sldChg>
      <pc:sldChg chg="modSp mod modShow">
        <pc:chgData name="Chris Guest" userId="9ec9ca26-9cf8-4a18-92a5-a1e3ac961b21" providerId="ADAL" clId="{C6BE57A6-99AD-4D98-BAB2-77C540582AA9}" dt="2026-02-20T03:23:36.077" v="834" actId="1076"/>
        <pc:sldMkLst>
          <pc:docMk/>
          <pc:sldMk cId="3629264265" sldId="266"/>
        </pc:sldMkLst>
        <pc:spChg chg="mod">
          <ac:chgData name="Chris Guest" userId="9ec9ca26-9cf8-4a18-92a5-a1e3ac961b21" providerId="ADAL" clId="{C6BE57A6-99AD-4D98-BAB2-77C540582AA9}" dt="2026-02-20T03:23:36.077" v="834" actId="1076"/>
          <ac:spMkLst>
            <pc:docMk/>
            <pc:sldMk cId="3629264265" sldId="266"/>
            <ac:spMk id="10" creationId="{A1471A07-8DDD-B595-B554-BCF9F7DFB5A6}"/>
          </ac:spMkLst>
        </pc:spChg>
      </pc:sldChg>
      <pc:sldChg chg="modSp mod">
        <pc:chgData name="Chris Guest" userId="9ec9ca26-9cf8-4a18-92a5-a1e3ac961b21" providerId="ADAL" clId="{C6BE57A6-99AD-4D98-BAB2-77C540582AA9}" dt="2026-02-20T03:24:20.039" v="861" actId="20577"/>
        <pc:sldMkLst>
          <pc:docMk/>
          <pc:sldMk cId="2039828979" sldId="267"/>
        </pc:sldMkLst>
        <pc:spChg chg="mod">
          <ac:chgData name="Chris Guest" userId="9ec9ca26-9cf8-4a18-92a5-a1e3ac961b21" providerId="ADAL" clId="{C6BE57A6-99AD-4D98-BAB2-77C540582AA9}" dt="2026-02-20T03:06:51.775" v="747" actId="20577"/>
          <ac:spMkLst>
            <pc:docMk/>
            <pc:sldMk cId="2039828979" sldId="267"/>
            <ac:spMk id="2" creationId="{682390F8-2B6D-96A1-FA11-112B23A7D578}"/>
          </ac:spMkLst>
        </pc:spChg>
        <pc:spChg chg="mod">
          <ac:chgData name="Chris Guest" userId="9ec9ca26-9cf8-4a18-92a5-a1e3ac961b21" providerId="ADAL" clId="{C6BE57A6-99AD-4D98-BAB2-77C540582AA9}" dt="2026-02-20T03:24:20.039" v="861" actId="20577"/>
          <ac:spMkLst>
            <pc:docMk/>
            <pc:sldMk cId="2039828979" sldId="267"/>
            <ac:spMk id="14" creationId="{2A79C8D9-9034-4812-D11F-199CDD2DD96E}"/>
          </ac:spMkLst>
        </pc:spChg>
        <pc:grpChg chg="mod">
          <ac:chgData name="Chris Guest" userId="9ec9ca26-9cf8-4a18-92a5-a1e3ac961b21" providerId="ADAL" clId="{C6BE57A6-99AD-4D98-BAB2-77C540582AA9}" dt="2026-02-20T03:07:37.055" v="748"/>
          <ac:grpSpMkLst>
            <pc:docMk/>
            <pc:sldMk cId="2039828979" sldId="267"/>
            <ac:grpSpMk id="17" creationId="{77037CCD-E818-4F4F-C47D-C356E133CF36}"/>
          </ac:grpSpMkLst>
        </pc:grpChg>
        <pc:picChg chg="mod">
          <ac:chgData name="Chris Guest" userId="9ec9ca26-9cf8-4a18-92a5-a1e3ac961b21" providerId="ADAL" clId="{C6BE57A6-99AD-4D98-BAB2-77C540582AA9}" dt="2026-02-20T03:07:37.055" v="748"/>
          <ac:picMkLst>
            <pc:docMk/>
            <pc:sldMk cId="2039828979" sldId="267"/>
            <ac:picMk id="6" creationId="{3DAA572F-0DEE-A2C1-02EA-EC655C7C85EE}"/>
          </ac:picMkLst>
        </pc:picChg>
      </pc:sldChg>
      <pc:sldChg chg="modSp mod ord">
        <pc:chgData name="Chris Guest" userId="9ec9ca26-9cf8-4a18-92a5-a1e3ac961b21" providerId="ADAL" clId="{C6BE57A6-99AD-4D98-BAB2-77C540582AA9}" dt="2026-02-20T03:24:33.921" v="872" actId="20577"/>
        <pc:sldMkLst>
          <pc:docMk/>
          <pc:sldMk cId="532129964" sldId="268"/>
        </pc:sldMkLst>
        <pc:spChg chg="mod">
          <ac:chgData name="Chris Guest" userId="9ec9ca26-9cf8-4a18-92a5-a1e3ac961b21" providerId="ADAL" clId="{C6BE57A6-99AD-4D98-BAB2-77C540582AA9}" dt="2026-02-20T03:11:23.413" v="762" actId="20577"/>
          <ac:spMkLst>
            <pc:docMk/>
            <pc:sldMk cId="532129964" sldId="268"/>
            <ac:spMk id="2" creationId="{BDA7DBDF-5B70-FD59-94B1-8AB628CA9C8E}"/>
          </ac:spMkLst>
        </pc:spChg>
        <pc:spChg chg="mod">
          <ac:chgData name="Chris Guest" userId="9ec9ca26-9cf8-4a18-92a5-a1e3ac961b21" providerId="ADAL" clId="{C6BE57A6-99AD-4D98-BAB2-77C540582AA9}" dt="2026-02-20T03:24:33.921" v="872" actId="20577"/>
          <ac:spMkLst>
            <pc:docMk/>
            <pc:sldMk cId="532129964" sldId="268"/>
            <ac:spMk id="9" creationId="{A9167073-A8FF-10AF-0B43-0AF7C23AA1BC}"/>
          </ac:spMkLst>
        </pc:spChg>
        <pc:grpChg chg="mod">
          <ac:chgData name="Chris Guest" userId="9ec9ca26-9cf8-4a18-92a5-a1e3ac961b21" providerId="ADAL" clId="{C6BE57A6-99AD-4D98-BAB2-77C540582AA9}" dt="2026-02-20T03:24:29.775" v="864"/>
          <ac:grpSpMkLst>
            <pc:docMk/>
            <pc:sldMk cId="532129964" sldId="268"/>
            <ac:grpSpMk id="10" creationId="{CF698A63-895C-3B82-0A26-FF98DDD63CAD}"/>
          </ac:grpSpMkLst>
        </pc:grpChg>
        <pc:picChg chg="mod">
          <ac:chgData name="Chris Guest" userId="9ec9ca26-9cf8-4a18-92a5-a1e3ac961b21" providerId="ADAL" clId="{C6BE57A6-99AD-4D98-BAB2-77C540582AA9}" dt="2026-02-20T03:24:29.775" v="864"/>
          <ac:picMkLst>
            <pc:docMk/>
            <pc:sldMk cId="532129964" sldId="268"/>
            <ac:picMk id="4" creationId="{8F011FAF-8879-4B75-718B-3D8D0C090D2C}"/>
          </ac:picMkLst>
        </pc:picChg>
      </pc:sldChg>
      <pc:sldChg chg="mod modShow">
        <pc:chgData name="Chris Guest" userId="9ec9ca26-9cf8-4a18-92a5-a1e3ac961b21" providerId="ADAL" clId="{C6BE57A6-99AD-4D98-BAB2-77C540582AA9}" dt="2026-02-20T02:51:24.044" v="637" actId="729"/>
        <pc:sldMkLst>
          <pc:docMk/>
          <pc:sldMk cId="4268680387" sldId="269"/>
        </pc:sldMkLst>
      </pc:sldChg>
      <pc:sldChg chg="mod modShow">
        <pc:chgData name="Chris Guest" userId="9ec9ca26-9cf8-4a18-92a5-a1e3ac961b21" providerId="ADAL" clId="{C6BE57A6-99AD-4D98-BAB2-77C540582AA9}" dt="2026-02-20T02:58:08.949" v="682" actId="729"/>
        <pc:sldMkLst>
          <pc:docMk/>
          <pc:sldMk cId="3927715719" sldId="270"/>
        </pc:sldMkLst>
      </pc:sldChg>
      <pc:sldChg chg="mod modShow">
        <pc:chgData name="Chris Guest" userId="9ec9ca26-9cf8-4a18-92a5-a1e3ac961b21" providerId="ADAL" clId="{C6BE57A6-99AD-4D98-BAB2-77C540582AA9}" dt="2026-02-20T02:51:59.752" v="639" actId="729"/>
        <pc:sldMkLst>
          <pc:docMk/>
          <pc:sldMk cId="431727736" sldId="271"/>
        </pc:sldMkLst>
      </pc:sldChg>
      <pc:sldChg chg="mod modShow">
        <pc:chgData name="Chris Guest" userId="9ec9ca26-9cf8-4a18-92a5-a1e3ac961b21" providerId="ADAL" clId="{C6BE57A6-99AD-4D98-BAB2-77C540582AA9}" dt="2026-02-20T03:12:10.616" v="765" actId="729"/>
        <pc:sldMkLst>
          <pc:docMk/>
          <pc:sldMk cId="4037512640" sldId="272"/>
        </pc:sldMkLst>
      </pc:sldChg>
      <pc:sldChg chg="addSp delSp modSp mod setBg setClrOvrMap">
        <pc:chgData name="Chris Guest" userId="9ec9ca26-9cf8-4a18-92a5-a1e3ac961b21" providerId="ADAL" clId="{C6BE57A6-99AD-4D98-BAB2-77C540582AA9}" dt="2026-02-20T03:20:09.618" v="822" actId="1076"/>
        <pc:sldMkLst>
          <pc:docMk/>
          <pc:sldMk cId="1819703635" sldId="273"/>
        </pc:sldMkLst>
        <pc:spChg chg="mod">
          <ac:chgData name="Chris Guest" userId="9ec9ca26-9cf8-4a18-92a5-a1e3ac961b21" providerId="ADAL" clId="{C6BE57A6-99AD-4D98-BAB2-77C540582AA9}" dt="2026-02-20T03:17:58.640" v="788" actId="26606"/>
          <ac:spMkLst>
            <pc:docMk/>
            <pc:sldMk cId="1819703635" sldId="273"/>
            <ac:spMk id="2" creationId="{07BC55AD-A18F-BE4C-C584-0C2299F257EE}"/>
          </ac:spMkLst>
        </pc:spChg>
        <pc:spChg chg="add mod">
          <ac:chgData name="Chris Guest" userId="9ec9ca26-9cf8-4a18-92a5-a1e3ac961b21" providerId="ADAL" clId="{C6BE57A6-99AD-4D98-BAB2-77C540582AA9}" dt="2026-02-20T03:15:02.951" v="769" actId="14100"/>
          <ac:spMkLst>
            <pc:docMk/>
            <pc:sldMk cId="1819703635" sldId="273"/>
            <ac:spMk id="3" creationId="{5649911C-825F-863D-604B-2A5A96E1DBE3}"/>
          </ac:spMkLst>
        </pc:spChg>
        <pc:spChg chg="mod ord">
          <ac:chgData name="Chris Guest" userId="9ec9ca26-9cf8-4a18-92a5-a1e3ac961b21" providerId="ADAL" clId="{C6BE57A6-99AD-4D98-BAB2-77C540582AA9}" dt="2026-02-20T03:20:09.618" v="822" actId="1076"/>
          <ac:spMkLst>
            <pc:docMk/>
            <pc:sldMk cId="1819703635" sldId="273"/>
            <ac:spMk id="5" creationId="{6103D300-7CE5-F546-01EA-2FD8BF0678C7}"/>
          </ac:spMkLst>
        </pc:spChg>
        <pc:spChg chg="add del">
          <ac:chgData name="Chris Guest" userId="9ec9ca26-9cf8-4a18-92a5-a1e3ac961b21" providerId="ADAL" clId="{C6BE57A6-99AD-4D98-BAB2-77C540582AA9}" dt="2026-02-20T03:17:58.640" v="788" actId="26606"/>
          <ac:spMkLst>
            <pc:docMk/>
            <pc:sldMk cId="1819703635" sldId="273"/>
            <ac:spMk id="1035" creationId="{0E880B70-9045-4B1E-A61A-E849BE8C838F}"/>
          </ac:spMkLst>
        </pc:spChg>
        <pc:spChg chg="add del">
          <ac:chgData name="Chris Guest" userId="9ec9ca26-9cf8-4a18-92a5-a1e3ac961b21" providerId="ADAL" clId="{C6BE57A6-99AD-4D98-BAB2-77C540582AA9}" dt="2026-02-20T03:17:58.640" v="788" actId="26606"/>
          <ac:spMkLst>
            <pc:docMk/>
            <pc:sldMk cId="1819703635" sldId="273"/>
            <ac:spMk id="1037" creationId="{6EFADEDC-47BB-4F2C-AB69-715527B4D596}"/>
          </ac:spMkLst>
        </pc:spChg>
        <pc:spChg chg="add del">
          <ac:chgData name="Chris Guest" userId="9ec9ca26-9cf8-4a18-92a5-a1e3ac961b21" providerId="ADAL" clId="{C6BE57A6-99AD-4D98-BAB2-77C540582AA9}" dt="2026-02-20T03:17:58.640" v="788" actId="26606"/>
          <ac:spMkLst>
            <pc:docMk/>
            <pc:sldMk cId="1819703635" sldId="273"/>
            <ac:spMk id="1039" creationId="{CC97F718-8333-4ACB-AEE4-87F88BE1D410}"/>
          </ac:spMkLst>
        </pc:spChg>
        <pc:picChg chg="add mod ord">
          <ac:chgData name="Chris Guest" userId="9ec9ca26-9cf8-4a18-92a5-a1e3ac961b21" providerId="ADAL" clId="{C6BE57A6-99AD-4D98-BAB2-77C540582AA9}" dt="2026-02-20T03:18:56.944" v="807" actId="14100"/>
          <ac:picMkLst>
            <pc:docMk/>
            <pc:sldMk cId="1819703635" sldId="273"/>
            <ac:picMk id="1028" creationId="{FFEA0D52-03B1-71D2-FA8E-984A6BA8D3AF}"/>
          </ac:picMkLst>
        </pc:picChg>
        <pc:picChg chg="add mod">
          <ac:chgData name="Chris Guest" userId="9ec9ca26-9cf8-4a18-92a5-a1e3ac961b21" providerId="ADAL" clId="{C6BE57A6-99AD-4D98-BAB2-77C540582AA9}" dt="2026-02-20T03:18:50.557" v="805" actId="14100"/>
          <ac:picMkLst>
            <pc:docMk/>
            <pc:sldMk cId="1819703635" sldId="273"/>
            <ac:picMk id="1030" creationId="{856F6DEE-1DD6-A190-E819-F9462AF76853}"/>
          </ac:picMkLst>
        </pc:picChg>
        <pc:picChg chg="add mod">
          <ac:chgData name="Chris Guest" userId="9ec9ca26-9cf8-4a18-92a5-a1e3ac961b21" providerId="ADAL" clId="{C6BE57A6-99AD-4D98-BAB2-77C540582AA9}" dt="2026-02-20T03:18:53.008" v="806" actId="14100"/>
          <ac:picMkLst>
            <pc:docMk/>
            <pc:sldMk cId="1819703635" sldId="273"/>
            <ac:picMk id="1032" creationId="{7B8C65C8-F321-FCB9-2C31-B42F763B0F87}"/>
          </ac:picMkLst>
        </pc:picChg>
        <pc:picChg chg="add mod">
          <ac:chgData name="Chris Guest" userId="9ec9ca26-9cf8-4a18-92a5-a1e3ac961b21" providerId="ADAL" clId="{C6BE57A6-99AD-4D98-BAB2-77C540582AA9}" dt="2026-02-20T03:19:48.782" v="812" actId="1076"/>
          <ac:picMkLst>
            <pc:docMk/>
            <pc:sldMk cId="1819703635" sldId="273"/>
            <ac:picMk id="1034" creationId="{6EE082C6-6DBD-D72D-603E-E9B43BE1790C}"/>
          </ac:picMkLst>
        </pc:picChg>
      </pc:sldChg>
      <pc:sldChg chg="mod modShow">
        <pc:chgData name="Chris Guest" userId="9ec9ca26-9cf8-4a18-92a5-a1e3ac961b21" providerId="ADAL" clId="{C6BE57A6-99AD-4D98-BAB2-77C540582AA9}" dt="2026-02-20T03:05:39.847" v="740" actId="729"/>
        <pc:sldMkLst>
          <pc:docMk/>
          <pc:sldMk cId="4003739720" sldId="274"/>
        </pc:sldMkLst>
      </pc:sldChg>
      <pc:sldChg chg="mod modShow">
        <pc:chgData name="Chris Guest" userId="9ec9ca26-9cf8-4a18-92a5-a1e3ac961b21" providerId="ADAL" clId="{C6BE57A6-99AD-4D98-BAB2-77C540582AA9}" dt="2026-02-20T03:12:22.904" v="766" actId="729"/>
        <pc:sldMkLst>
          <pc:docMk/>
          <pc:sldMk cId="1337773926" sldId="275"/>
        </pc:sldMkLst>
      </pc:sldChg>
      <pc:sldChg chg="mod modShow">
        <pc:chgData name="Chris Guest" userId="9ec9ca26-9cf8-4a18-92a5-a1e3ac961b21" providerId="ADAL" clId="{C6BE57A6-99AD-4D98-BAB2-77C540582AA9}" dt="2026-02-20T03:05:49.790" v="742" actId="729"/>
        <pc:sldMkLst>
          <pc:docMk/>
          <pc:sldMk cId="140971763" sldId="276"/>
        </pc:sldMkLst>
      </pc:sldChg>
      <pc:sldChg chg="mod modShow">
        <pc:chgData name="Chris Guest" userId="9ec9ca26-9cf8-4a18-92a5-a1e3ac961b21" providerId="ADAL" clId="{C6BE57A6-99AD-4D98-BAB2-77C540582AA9}" dt="2026-02-20T03:05:43.893" v="741" actId="729"/>
        <pc:sldMkLst>
          <pc:docMk/>
          <pc:sldMk cId="4220794697" sldId="277"/>
        </pc:sldMkLst>
      </pc:sldChg>
      <pc:sldChg chg="mod modShow">
        <pc:chgData name="Chris Guest" userId="9ec9ca26-9cf8-4a18-92a5-a1e3ac961b21" providerId="ADAL" clId="{C6BE57A6-99AD-4D98-BAB2-77C540582AA9}" dt="2026-02-20T03:05:35.433" v="739" actId="729"/>
        <pc:sldMkLst>
          <pc:docMk/>
          <pc:sldMk cId="487091949" sldId="278"/>
        </pc:sldMkLst>
      </pc:sldChg>
      <pc:sldChg chg="mod modShow">
        <pc:chgData name="Chris Guest" userId="9ec9ca26-9cf8-4a18-92a5-a1e3ac961b21" providerId="ADAL" clId="{C6BE57A6-99AD-4D98-BAB2-77C540582AA9}" dt="2026-02-20T03:05:55.913" v="743" actId="729"/>
        <pc:sldMkLst>
          <pc:docMk/>
          <pc:sldMk cId="3987508535" sldId="279"/>
        </pc:sldMkLst>
      </pc:sldChg>
      <pc:sldChg chg="mod modShow">
        <pc:chgData name="Chris Guest" userId="9ec9ca26-9cf8-4a18-92a5-a1e3ac961b21" providerId="ADAL" clId="{C6BE57A6-99AD-4D98-BAB2-77C540582AA9}" dt="2026-02-20T03:05:59.899" v="744" actId="729"/>
        <pc:sldMkLst>
          <pc:docMk/>
          <pc:sldMk cId="364466726" sldId="280"/>
        </pc:sldMkLst>
      </pc:sldChg>
      <pc:sldChg chg="addSp modSp new mod modAnim">
        <pc:chgData name="Chris Guest" userId="9ec9ca26-9cf8-4a18-92a5-a1e3ac961b21" providerId="ADAL" clId="{C6BE57A6-99AD-4D98-BAB2-77C540582AA9}" dt="2026-02-20T00:58:33.502" v="26"/>
        <pc:sldMkLst>
          <pc:docMk/>
          <pc:sldMk cId="850753250" sldId="281"/>
        </pc:sldMkLst>
        <pc:picChg chg="add mod">
          <ac:chgData name="Chris Guest" userId="9ec9ca26-9cf8-4a18-92a5-a1e3ac961b21" providerId="ADAL" clId="{C6BE57A6-99AD-4D98-BAB2-77C540582AA9}" dt="2026-02-20T00:55:54.275" v="16" actId="14100"/>
          <ac:picMkLst>
            <pc:docMk/>
            <pc:sldMk cId="850753250" sldId="281"/>
            <ac:picMk id="4" creationId="{8BFBF0D3-9D56-9A73-BF71-7909FA543643}"/>
          </ac:picMkLst>
        </pc:picChg>
        <pc:picChg chg="add mod">
          <ac:chgData name="Chris Guest" userId="9ec9ca26-9cf8-4a18-92a5-a1e3ac961b21" providerId="ADAL" clId="{C6BE57A6-99AD-4D98-BAB2-77C540582AA9}" dt="2026-02-20T00:56:44.993" v="24" actId="1076"/>
          <ac:picMkLst>
            <pc:docMk/>
            <pc:sldMk cId="850753250" sldId="281"/>
            <ac:picMk id="6" creationId="{FDEAB5D8-6DB2-5657-75E5-AACD0F3350A3}"/>
          </ac:picMkLst>
        </pc:picChg>
      </pc:sldChg>
      <pc:sldChg chg="addSp delSp modSp new mod modAnim">
        <pc:chgData name="Chris Guest" userId="9ec9ca26-9cf8-4a18-92a5-a1e3ac961b21" providerId="ADAL" clId="{C6BE57A6-99AD-4D98-BAB2-77C540582AA9}" dt="2026-02-20T02:48:20.421" v="625"/>
        <pc:sldMkLst>
          <pc:docMk/>
          <pc:sldMk cId="3685198389" sldId="282"/>
        </pc:sldMkLst>
        <pc:spChg chg="mod">
          <ac:chgData name="Chris Guest" userId="9ec9ca26-9cf8-4a18-92a5-a1e3ac961b21" providerId="ADAL" clId="{C6BE57A6-99AD-4D98-BAB2-77C540582AA9}" dt="2026-02-20T01:21:37.460" v="247" actId="20577"/>
          <ac:spMkLst>
            <pc:docMk/>
            <pc:sldMk cId="3685198389" sldId="282"/>
            <ac:spMk id="2" creationId="{01572F4F-448A-51AE-8D8F-91A7CF4EFB9A}"/>
          </ac:spMkLst>
        </pc:spChg>
        <pc:spChg chg="add del">
          <ac:chgData name="Chris Guest" userId="9ec9ca26-9cf8-4a18-92a5-a1e3ac961b21" providerId="ADAL" clId="{C6BE57A6-99AD-4D98-BAB2-77C540582AA9}" dt="2026-02-20T01:10:33.598" v="33" actId="22"/>
          <ac:spMkLst>
            <pc:docMk/>
            <pc:sldMk cId="3685198389" sldId="282"/>
            <ac:spMk id="6" creationId="{EDB577F2-D506-4C3B-C0B0-246EE431BC88}"/>
          </ac:spMkLst>
        </pc:spChg>
        <pc:spChg chg="add mod">
          <ac:chgData name="Chris Guest" userId="9ec9ca26-9cf8-4a18-92a5-a1e3ac961b21" providerId="ADAL" clId="{C6BE57A6-99AD-4D98-BAB2-77C540582AA9}" dt="2026-02-20T02:19:03.610" v="502" actId="2711"/>
          <ac:spMkLst>
            <pc:docMk/>
            <pc:sldMk cId="3685198389" sldId="282"/>
            <ac:spMk id="10" creationId="{2426DBB9-1EBC-13E8-901A-28C3A24721F7}"/>
          </ac:spMkLst>
        </pc:spChg>
        <pc:spChg chg="add mod">
          <ac:chgData name="Chris Guest" userId="9ec9ca26-9cf8-4a18-92a5-a1e3ac961b21" providerId="ADAL" clId="{C6BE57A6-99AD-4D98-BAB2-77C540582AA9}" dt="2026-02-20T02:19:03.610" v="502" actId="2711"/>
          <ac:spMkLst>
            <pc:docMk/>
            <pc:sldMk cId="3685198389" sldId="282"/>
            <ac:spMk id="11" creationId="{48621B9D-5518-E1A6-B7DA-CEBB53265FD0}"/>
          </ac:spMkLst>
        </pc:spChg>
        <pc:spChg chg="add mod">
          <ac:chgData name="Chris Guest" userId="9ec9ca26-9cf8-4a18-92a5-a1e3ac961b21" providerId="ADAL" clId="{C6BE57A6-99AD-4D98-BAB2-77C540582AA9}" dt="2026-02-20T02:14:08.792" v="366" actId="2711"/>
          <ac:spMkLst>
            <pc:docMk/>
            <pc:sldMk cId="3685198389" sldId="282"/>
            <ac:spMk id="12" creationId="{090BBE8B-FC12-18B0-8D9B-EB83679EE75F}"/>
          </ac:spMkLst>
        </pc:spChg>
        <pc:spChg chg="add mod">
          <ac:chgData name="Chris Guest" userId="9ec9ca26-9cf8-4a18-92a5-a1e3ac961b21" providerId="ADAL" clId="{C6BE57A6-99AD-4D98-BAB2-77C540582AA9}" dt="2026-02-20T02:19:40.226" v="510" actId="1076"/>
          <ac:spMkLst>
            <pc:docMk/>
            <pc:sldMk cId="3685198389" sldId="282"/>
            <ac:spMk id="14" creationId="{5640211D-B207-E9B0-DDF7-8EE973E8582E}"/>
          </ac:spMkLst>
        </pc:spChg>
        <pc:spChg chg="add mod">
          <ac:chgData name="Chris Guest" userId="9ec9ca26-9cf8-4a18-92a5-a1e3ac961b21" providerId="ADAL" clId="{C6BE57A6-99AD-4D98-BAB2-77C540582AA9}" dt="2026-02-20T02:19:22.131" v="506" actId="14100"/>
          <ac:spMkLst>
            <pc:docMk/>
            <pc:sldMk cId="3685198389" sldId="282"/>
            <ac:spMk id="16" creationId="{8D6C6C67-CAFB-EE9D-1B29-5DC9A9A891E7}"/>
          </ac:spMkLst>
        </pc:spChg>
        <pc:spChg chg="add mod">
          <ac:chgData name="Chris Guest" userId="9ec9ca26-9cf8-4a18-92a5-a1e3ac961b21" providerId="ADAL" clId="{C6BE57A6-99AD-4D98-BAB2-77C540582AA9}" dt="2026-02-20T02:19:34.937" v="509" actId="1076"/>
          <ac:spMkLst>
            <pc:docMk/>
            <pc:sldMk cId="3685198389" sldId="282"/>
            <ac:spMk id="18" creationId="{8A89069E-9749-0062-C846-5F72B4AB8AC8}"/>
          </ac:spMkLst>
        </pc:spChg>
        <pc:spChg chg="add mod">
          <ac:chgData name="Chris Guest" userId="9ec9ca26-9cf8-4a18-92a5-a1e3ac961b21" providerId="ADAL" clId="{C6BE57A6-99AD-4D98-BAB2-77C540582AA9}" dt="2026-02-20T02:20:01.153" v="512" actId="1076"/>
          <ac:spMkLst>
            <pc:docMk/>
            <pc:sldMk cId="3685198389" sldId="282"/>
            <ac:spMk id="20" creationId="{28F9577B-BB9D-15ED-60C0-7DB760674ED6}"/>
          </ac:spMkLst>
        </pc:spChg>
        <pc:spChg chg="add mod">
          <ac:chgData name="Chris Guest" userId="9ec9ca26-9cf8-4a18-92a5-a1e3ac961b21" providerId="ADAL" clId="{C6BE57A6-99AD-4D98-BAB2-77C540582AA9}" dt="2026-02-20T02:20:01.153" v="512" actId="1076"/>
          <ac:spMkLst>
            <pc:docMk/>
            <pc:sldMk cId="3685198389" sldId="282"/>
            <ac:spMk id="22" creationId="{0D3C4B46-85BC-2876-2786-9F44C0B317FF}"/>
          </ac:spMkLst>
        </pc:spChg>
        <pc:spChg chg="add mod">
          <ac:chgData name="Chris Guest" userId="9ec9ca26-9cf8-4a18-92a5-a1e3ac961b21" providerId="ADAL" clId="{C6BE57A6-99AD-4D98-BAB2-77C540582AA9}" dt="2026-02-20T02:20:01.153" v="512" actId="1076"/>
          <ac:spMkLst>
            <pc:docMk/>
            <pc:sldMk cId="3685198389" sldId="282"/>
            <ac:spMk id="24" creationId="{B77F7963-2F53-54D7-C032-7925DE2EBD4F}"/>
          </ac:spMkLst>
        </pc:spChg>
        <pc:spChg chg="add del mod">
          <ac:chgData name="Chris Guest" userId="9ec9ca26-9cf8-4a18-92a5-a1e3ac961b21" providerId="ADAL" clId="{C6BE57A6-99AD-4D98-BAB2-77C540582AA9}" dt="2026-02-20T02:13:36.914" v="362" actId="478"/>
          <ac:spMkLst>
            <pc:docMk/>
            <pc:sldMk cId="3685198389" sldId="282"/>
            <ac:spMk id="26" creationId="{7BB4D043-F78C-035D-87D5-6EE1467D967B}"/>
          </ac:spMkLst>
        </pc:spChg>
        <pc:spChg chg="add del mod">
          <ac:chgData name="Chris Guest" userId="9ec9ca26-9cf8-4a18-92a5-a1e3ac961b21" providerId="ADAL" clId="{C6BE57A6-99AD-4D98-BAB2-77C540582AA9}" dt="2026-02-20T02:13:41.454" v="364" actId="478"/>
          <ac:spMkLst>
            <pc:docMk/>
            <pc:sldMk cId="3685198389" sldId="282"/>
            <ac:spMk id="28" creationId="{F5586F25-56F9-5B82-FCAF-315D9D799E71}"/>
          </ac:spMkLst>
        </pc:spChg>
        <pc:spChg chg="add mod">
          <ac:chgData name="Chris Guest" userId="9ec9ca26-9cf8-4a18-92a5-a1e3ac961b21" providerId="ADAL" clId="{C6BE57A6-99AD-4D98-BAB2-77C540582AA9}" dt="2026-02-20T02:20:17.130" v="513" actId="1076"/>
          <ac:spMkLst>
            <pc:docMk/>
            <pc:sldMk cId="3685198389" sldId="282"/>
            <ac:spMk id="30" creationId="{FE750DB2-FA70-7AF1-4EDD-37AC2D8BBED5}"/>
          </ac:spMkLst>
        </pc:spChg>
        <pc:spChg chg="add mod">
          <ac:chgData name="Chris Guest" userId="9ec9ca26-9cf8-4a18-92a5-a1e3ac961b21" providerId="ADAL" clId="{C6BE57A6-99AD-4D98-BAB2-77C540582AA9}" dt="2026-02-20T02:20:17.130" v="513" actId="1076"/>
          <ac:spMkLst>
            <pc:docMk/>
            <pc:sldMk cId="3685198389" sldId="282"/>
            <ac:spMk id="32" creationId="{9FB6F646-03AB-2275-7A2F-8D97BF20AA4E}"/>
          </ac:spMkLst>
        </pc:spChg>
        <pc:spChg chg="add mod">
          <ac:chgData name="Chris Guest" userId="9ec9ca26-9cf8-4a18-92a5-a1e3ac961b21" providerId="ADAL" clId="{C6BE57A6-99AD-4D98-BAB2-77C540582AA9}" dt="2026-02-20T02:48:15.316" v="624" actId="20577"/>
          <ac:spMkLst>
            <pc:docMk/>
            <pc:sldMk cId="3685198389" sldId="282"/>
            <ac:spMk id="34" creationId="{7A7CA458-E800-2666-18ED-4C452C08BC0A}"/>
          </ac:spMkLst>
        </pc:spChg>
        <pc:picChg chg="add del mod">
          <ac:chgData name="Chris Guest" userId="9ec9ca26-9cf8-4a18-92a5-a1e3ac961b21" providerId="ADAL" clId="{C6BE57A6-99AD-4D98-BAB2-77C540582AA9}" dt="2026-02-20T01:09:13.844" v="31" actId="22"/>
          <ac:picMkLst>
            <pc:docMk/>
            <pc:sldMk cId="3685198389" sldId="282"/>
            <ac:picMk id="4" creationId="{57BCC361-AAE9-4831-7F95-6B3A8D725402}"/>
          </ac:picMkLst>
        </pc:picChg>
        <pc:picChg chg="add mod">
          <ac:chgData name="Chris Guest" userId="9ec9ca26-9cf8-4a18-92a5-a1e3ac961b21" providerId="ADAL" clId="{C6BE57A6-99AD-4D98-BAB2-77C540582AA9}" dt="2026-02-20T01:36:22.823" v="274" actId="1076"/>
          <ac:picMkLst>
            <pc:docMk/>
            <pc:sldMk cId="3685198389" sldId="282"/>
            <ac:picMk id="8" creationId="{237A8233-9FC1-C783-A7CE-656A48E9B416}"/>
          </ac:picMkLst>
        </pc:picChg>
      </pc:sldChg>
      <pc:sldChg chg="addSp modSp new mod modAnim">
        <pc:chgData name="Chris Guest" userId="9ec9ca26-9cf8-4a18-92a5-a1e3ac961b21" providerId="ADAL" clId="{C6BE57A6-99AD-4D98-BAB2-77C540582AA9}" dt="2026-02-20T02:49:52.492" v="626"/>
        <pc:sldMkLst>
          <pc:docMk/>
          <pc:sldMk cId="3143004349" sldId="283"/>
        </pc:sldMkLst>
        <pc:spChg chg="mod">
          <ac:chgData name="Chris Guest" userId="9ec9ca26-9cf8-4a18-92a5-a1e3ac961b21" providerId="ADAL" clId="{C6BE57A6-99AD-4D98-BAB2-77C540582AA9}" dt="2026-02-20T02:47:07.151" v="615" actId="20577"/>
          <ac:spMkLst>
            <pc:docMk/>
            <pc:sldMk cId="3143004349" sldId="283"/>
            <ac:spMk id="2" creationId="{86E7A54C-2FAC-7D6B-D3A0-7749CF08E43D}"/>
          </ac:spMkLst>
        </pc:spChg>
        <pc:spChg chg="add mod">
          <ac:chgData name="Chris Guest" userId="9ec9ca26-9cf8-4a18-92a5-a1e3ac961b21" providerId="ADAL" clId="{C6BE57A6-99AD-4D98-BAB2-77C540582AA9}" dt="2026-02-20T02:46:01.429" v="597" actId="20577"/>
          <ac:spMkLst>
            <pc:docMk/>
            <pc:sldMk cId="3143004349" sldId="283"/>
            <ac:spMk id="4" creationId="{698C4EED-2310-AC0C-96F7-1BFAC79E370A}"/>
          </ac:spMkLst>
        </pc:spChg>
        <pc:picChg chg="add mod">
          <ac:chgData name="Chris Guest" userId="9ec9ca26-9cf8-4a18-92a5-a1e3ac961b21" providerId="ADAL" clId="{C6BE57A6-99AD-4D98-BAB2-77C540582AA9}" dt="2026-02-20T02:34:51.436" v="569" actId="1076"/>
          <ac:picMkLst>
            <pc:docMk/>
            <pc:sldMk cId="3143004349" sldId="283"/>
            <ac:picMk id="6" creationId="{3AD433BF-85E0-5D77-F0A0-817393ECA696}"/>
          </ac:picMkLst>
        </pc:picChg>
      </pc:sldChg>
      <pc:sldChg chg="addSp delSp modSp new mod">
        <pc:chgData name="Chris Guest" userId="9ec9ca26-9cf8-4a18-92a5-a1e3ac961b21" providerId="ADAL" clId="{C6BE57A6-99AD-4D98-BAB2-77C540582AA9}" dt="2026-02-20T03:26:08.402" v="885" actId="20577"/>
        <pc:sldMkLst>
          <pc:docMk/>
          <pc:sldMk cId="1583071913" sldId="284"/>
        </pc:sldMkLst>
        <pc:spChg chg="del">
          <ac:chgData name="Chris Guest" userId="9ec9ca26-9cf8-4a18-92a5-a1e3ac961b21" providerId="ADAL" clId="{C6BE57A6-99AD-4D98-BAB2-77C540582AA9}" dt="2026-02-20T03:09:45.786" v="752" actId="478"/>
          <ac:spMkLst>
            <pc:docMk/>
            <pc:sldMk cId="1583071913" sldId="284"/>
            <ac:spMk id="2" creationId="{3CF5A396-7485-C4C2-B322-6F05EA1B2FA6}"/>
          </ac:spMkLst>
        </pc:spChg>
        <pc:spChg chg="add mod">
          <ac:chgData name="Chris Guest" userId="9ec9ca26-9cf8-4a18-92a5-a1e3ac961b21" providerId="ADAL" clId="{C6BE57A6-99AD-4D98-BAB2-77C540582AA9}" dt="2026-02-20T03:09:37.916" v="751"/>
          <ac:spMkLst>
            <pc:docMk/>
            <pc:sldMk cId="1583071913" sldId="284"/>
            <ac:spMk id="3" creationId="{C0711FE6-B77E-F91D-8DAF-FA7F26004701}"/>
          </ac:spMkLst>
        </pc:spChg>
        <pc:spChg chg="add mod">
          <ac:chgData name="Chris Guest" userId="9ec9ca26-9cf8-4a18-92a5-a1e3ac961b21" providerId="ADAL" clId="{C6BE57A6-99AD-4D98-BAB2-77C540582AA9}" dt="2026-02-20T03:09:32.276" v="750"/>
          <ac:spMkLst>
            <pc:docMk/>
            <pc:sldMk cId="1583071913" sldId="284"/>
            <ac:spMk id="4" creationId="{8197B7B2-5045-7EFC-D2B8-9490FA644AFC}"/>
          </ac:spMkLst>
        </pc:spChg>
        <pc:spChg chg="add mod">
          <ac:chgData name="Chris Guest" userId="9ec9ca26-9cf8-4a18-92a5-a1e3ac961b21" providerId="ADAL" clId="{C6BE57A6-99AD-4D98-BAB2-77C540582AA9}" dt="2026-02-20T03:09:32.276" v="750"/>
          <ac:spMkLst>
            <pc:docMk/>
            <pc:sldMk cId="1583071913" sldId="284"/>
            <ac:spMk id="5" creationId="{25322ABE-0799-59BD-72ED-9EC4C26614D0}"/>
          </ac:spMkLst>
        </pc:spChg>
        <pc:spChg chg="add mod">
          <ac:chgData name="Chris Guest" userId="9ec9ca26-9cf8-4a18-92a5-a1e3ac961b21" providerId="ADAL" clId="{C6BE57A6-99AD-4D98-BAB2-77C540582AA9}" dt="2026-02-20T03:09:56.645" v="755" actId="1076"/>
          <ac:spMkLst>
            <pc:docMk/>
            <pc:sldMk cId="1583071913" sldId="284"/>
            <ac:spMk id="8" creationId="{598CC80C-E89F-0C50-BB3E-23C768E8FAA4}"/>
          </ac:spMkLst>
        </pc:spChg>
        <pc:spChg chg="add mod">
          <ac:chgData name="Chris Guest" userId="9ec9ca26-9cf8-4a18-92a5-a1e3ac961b21" providerId="ADAL" clId="{C6BE57A6-99AD-4D98-BAB2-77C540582AA9}" dt="2026-02-20T03:26:08.402" v="885" actId="20577"/>
          <ac:spMkLst>
            <pc:docMk/>
            <pc:sldMk cId="1583071913" sldId="284"/>
            <ac:spMk id="9" creationId="{3A527239-22FD-C9A2-1874-63999D693079}"/>
          </ac:spMkLst>
        </pc:spChg>
        <pc:spChg chg="add mod">
          <ac:chgData name="Chris Guest" userId="9ec9ca26-9cf8-4a18-92a5-a1e3ac961b21" providerId="ADAL" clId="{C6BE57A6-99AD-4D98-BAB2-77C540582AA9}" dt="2026-02-20T03:10:38.809" v="761" actId="20577"/>
          <ac:spMkLst>
            <pc:docMk/>
            <pc:sldMk cId="1583071913" sldId="284"/>
            <ac:spMk id="10" creationId="{37473AE1-944A-5334-475C-4802F01A5833}"/>
          </ac:spMkLst>
        </pc:spChg>
        <pc:picChg chg="add mod">
          <ac:chgData name="Chris Guest" userId="9ec9ca26-9cf8-4a18-92a5-a1e3ac961b21" providerId="ADAL" clId="{C6BE57A6-99AD-4D98-BAB2-77C540582AA9}" dt="2026-02-20T03:09:32.276" v="750"/>
          <ac:picMkLst>
            <pc:docMk/>
            <pc:sldMk cId="1583071913" sldId="284"/>
            <ac:picMk id="6" creationId="{47D303D5-8516-F9A8-96B3-CC09416446B2}"/>
          </ac:picMkLst>
        </pc:picChg>
        <pc:picChg chg="add mod">
          <ac:chgData name="Chris Guest" userId="9ec9ca26-9cf8-4a18-92a5-a1e3ac961b21" providerId="ADAL" clId="{C6BE57A6-99AD-4D98-BAB2-77C540582AA9}" dt="2026-02-20T03:09:32.276" v="750"/>
          <ac:picMkLst>
            <pc:docMk/>
            <pc:sldMk cId="1583071913" sldId="284"/>
            <ac:picMk id="7" creationId="{4C3C1CDF-4094-3C0B-EF09-D90A5994B7AC}"/>
          </ac:picMkLst>
        </pc:picChg>
        <pc:picChg chg="add mod">
          <ac:chgData name="Chris Guest" userId="9ec9ca26-9cf8-4a18-92a5-a1e3ac961b21" providerId="ADAL" clId="{C6BE57A6-99AD-4D98-BAB2-77C540582AA9}" dt="2026-02-20T03:09:56.645" v="755" actId="1076"/>
          <ac:picMkLst>
            <pc:docMk/>
            <pc:sldMk cId="1583071913" sldId="284"/>
            <ac:picMk id="11" creationId="{B91FBD0A-A692-2788-7035-17486D0A3C7F}"/>
          </ac:picMkLst>
        </pc:picChg>
        <pc:picChg chg="add mod">
          <ac:chgData name="Chris Guest" userId="9ec9ca26-9cf8-4a18-92a5-a1e3ac961b21" providerId="ADAL" clId="{C6BE57A6-99AD-4D98-BAB2-77C540582AA9}" dt="2026-02-20T03:09:56.645" v="755" actId="1076"/>
          <ac:picMkLst>
            <pc:docMk/>
            <pc:sldMk cId="1583071913" sldId="284"/>
            <ac:picMk id="12" creationId="{CD6202A8-C116-DAFE-58ED-9B9CE716B99D}"/>
          </ac:picMkLst>
        </pc:picChg>
      </pc:sldChg>
      <pc:sldChg chg="addSp delSp modSp new mod ord">
        <pc:chgData name="Chris Guest" userId="9ec9ca26-9cf8-4a18-92a5-a1e3ac961b21" providerId="ADAL" clId="{C6BE57A6-99AD-4D98-BAB2-77C540582AA9}" dt="2026-02-20T03:37:53.367" v="979" actId="1076"/>
        <pc:sldMkLst>
          <pc:docMk/>
          <pc:sldMk cId="3165052230" sldId="285"/>
        </pc:sldMkLst>
        <pc:spChg chg="mod">
          <ac:chgData name="Chris Guest" userId="9ec9ca26-9cf8-4a18-92a5-a1e3ac961b21" providerId="ADAL" clId="{C6BE57A6-99AD-4D98-BAB2-77C540582AA9}" dt="2026-02-20T03:37:02.724" v="967" actId="20577"/>
          <ac:spMkLst>
            <pc:docMk/>
            <pc:sldMk cId="3165052230" sldId="285"/>
            <ac:spMk id="2" creationId="{5FFEB7D6-140A-0F0F-DFBB-5D657604C833}"/>
          </ac:spMkLst>
        </pc:spChg>
        <pc:picChg chg="add del mod">
          <ac:chgData name="Chris Guest" userId="9ec9ca26-9cf8-4a18-92a5-a1e3ac961b21" providerId="ADAL" clId="{C6BE57A6-99AD-4D98-BAB2-77C540582AA9}" dt="2026-02-20T03:37:43.900" v="974" actId="478"/>
          <ac:picMkLst>
            <pc:docMk/>
            <pc:sldMk cId="3165052230" sldId="285"/>
            <ac:picMk id="4" creationId="{08ACC81C-6CCB-AB36-2F34-845B1A75BB31}"/>
          </ac:picMkLst>
        </pc:picChg>
        <pc:picChg chg="add del mod">
          <ac:chgData name="Chris Guest" userId="9ec9ca26-9cf8-4a18-92a5-a1e3ac961b21" providerId="ADAL" clId="{C6BE57A6-99AD-4D98-BAB2-77C540582AA9}" dt="2026-02-20T03:37:41.565" v="973" actId="22"/>
          <ac:picMkLst>
            <pc:docMk/>
            <pc:sldMk cId="3165052230" sldId="285"/>
            <ac:picMk id="6" creationId="{D34AEF81-B1BC-01F6-7700-5331E8AD909E}"/>
          </ac:picMkLst>
        </pc:picChg>
        <pc:picChg chg="add mod">
          <ac:chgData name="Chris Guest" userId="9ec9ca26-9cf8-4a18-92a5-a1e3ac961b21" providerId="ADAL" clId="{C6BE57A6-99AD-4D98-BAB2-77C540582AA9}" dt="2026-02-20T03:37:53.367" v="979" actId="1076"/>
          <ac:picMkLst>
            <pc:docMk/>
            <pc:sldMk cId="3165052230" sldId="285"/>
            <ac:picMk id="8" creationId="{F4C037F6-2D7A-39CB-698F-0111051DEB38}"/>
          </ac:picMkLst>
        </pc:picChg>
        <pc:picChg chg="add del">
          <ac:chgData name="Chris Guest" userId="9ec9ca26-9cf8-4a18-92a5-a1e3ac961b21" providerId="ADAL" clId="{C6BE57A6-99AD-4D98-BAB2-77C540582AA9}" dt="2026-02-20T03:36:15.338" v="892" actId="478"/>
          <ac:picMkLst>
            <pc:docMk/>
            <pc:sldMk cId="3165052230" sldId="285"/>
            <ac:picMk id="2050" creationId="{57D671C5-47ED-202F-DF68-0D500926EA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DC57-3725-B81E-F38F-E84130586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371360"/>
            <a:ext cx="8361229" cy="1600680"/>
          </a:xfrm>
        </p:spPr>
        <p:txBody>
          <a:bodyPr/>
          <a:lstStyle/>
          <a:p>
            <a:r>
              <a:rPr lang="en-AU" sz="4400" dirty="0">
                <a:latin typeface="+mn-lt"/>
              </a:rPr>
              <a:t>Anatolian Languages</a:t>
            </a:r>
            <a:endParaRPr lang="en-AU" sz="32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B0F3F-53A7-E1BD-F47C-E9438580B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336325"/>
            <a:ext cx="6831673" cy="1706192"/>
          </a:xfrm>
        </p:spPr>
        <p:txBody>
          <a:bodyPr>
            <a:noAutofit/>
          </a:bodyPr>
          <a:lstStyle/>
          <a:p>
            <a:r>
              <a:rPr lang="en-AU" sz="2000" dirty="0"/>
              <a:t>Chris Guest</a:t>
            </a:r>
          </a:p>
        </p:txBody>
      </p:sp>
    </p:spTree>
    <p:extLst>
      <p:ext uri="{BB962C8B-B14F-4D97-AF65-F5344CB8AC3E}">
        <p14:creationId xmlns:p14="http://schemas.microsoft.com/office/powerpoint/2010/main" val="146866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4E87-BFFA-9CEB-DBB4-D8F54EB0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BFBF0D3-9D56-9A73-BF71-7909FA54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666953"/>
            <a:ext cx="5491018" cy="5686776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DEAB5D8-6DB2-5657-75E5-AACD0F33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289" y="686281"/>
            <a:ext cx="7353416" cy="56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2F4F-448A-51AE-8D8F-91A7CF4E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Enclitic Chains</a:t>
            </a:r>
            <a:endParaRPr lang="en-AU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37A8233-9FC1-C783-A7CE-656A48E9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92" y="1397344"/>
            <a:ext cx="8182686" cy="2268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26DBB9-1EBC-13E8-901A-28C3A24721F7}"/>
              </a:ext>
            </a:extLst>
          </p:cNvPr>
          <p:cNvSpPr txBox="1"/>
          <p:nvPr/>
        </p:nvSpPr>
        <p:spPr>
          <a:xfrm>
            <a:off x="1740764" y="4213170"/>
            <a:ext cx="4164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(and)=you.DAT.PL=</a:t>
            </a:r>
            <a:r>
              <a:rPr lang="en-AU" dirty="0" err="1"/>
              <a:t>it.ACC</a:t>
            </a:r>
            <a:r>
              <a:rPr lang="en-AU" dirty="0"/>
              <a:t> give-1SG.PRS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21B9D-5518-E1A6-B7DA-CEBB53265FD0}"/>
              </a:ext>
            </a:extLst>
          </p:cNvPr>
          <p:cNvSpPr txBox="1"/>
          <p:nvPr/>
        </p:nvSpPr>
        <p:spPr>
          <a:xfrm>
            <a:off x="1740764" y="3853512"/>
            <a:ext cx="4164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nu=</a:t>
            </a:r>
            <a:r>
              <a:rPr lang="en-AU" dirty="0" err="1"/>
              <a:t>šmaš</a:t>
            </a:r>
            <a:r>
              <a:rPr lang="en-AU" dirty="0"/>
              <a:t>=at pe-</a:t>
            </a:r>
            <a:r>
              <a:rPr lang="en-AU" dirty="0" err="1"/>
              <a:t>ḫḫi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BBE8B-FC12-18B0-8D9B-EB83679EE75F}"/>
              </a:ext>
            </a:extLst>
          </p:cNvPr>
          <p:cNvSpPr txBox="1"/>
          <p:nvPr/>
        </p:nvSpPr>
        <p:spPr>
          <a:xfrm>
            <a:off x="1740764" y="4592176"/>
            <a:ext cx="4164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And I will give it to </a:t>
            </a:r>
            <a:r>
              <a:rPr lang="en-AU" dirty="0" err="1"/>
              <a:t>youse</a:t>
            </a:r>
            <a:r>
              <a:rPr lang="en-AU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211D-B207-E9B0-DDF7-8EE973E8582E}"/>
              </a:ext>
            </a:extLst>
          </p:cNvPr>
          <p:cNvSpPr txBox="1"/>
          <p:nvPr/>
        </p:nvSpPr>
        <p:spPr>
          <a:xfrm>
            <a:off x="6094838" y="4170568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(and)=QUOT=he=me=LOC get.upstart-3SG.PST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C6C67-CAFB-EE9D-1B29-5DC9A9A891E7}"/>
              </a:ext>
            </a:extLst>
          </p:cNvPr>
          <p:cNvSpPr txBox="1"/>
          <p:nvPr/>
        </p:nvSpPr>
        <p:spPr>
          <a:xfrm>
            <a:off x="6150669" y="3774711"/>
            <a:ext cx="3614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nu=war=</a:t>
            </a:r>
            <a:r>
              <a:rPr lang="en-AU" b="0" i="0" dirty="0" err="1">
                <a:solidFill>
                  <a:srgbClr val="000000"/>
                </a:solidFill>
                <a:effectLst/>
              </a:rPr>
              <a:t>aš</a:t>
            </a:r>
            <a:r>
              <a:rPr lang="en-AU" b="0" i="0" dirty="0">
                <a:solidFill>
                  <a:srgbClr val="000000"/>
                </a:solidFill>
                <a:effectLst/>
              </a:rPr>
              <a:t>=mu=</a:t>
            </a:r>
            <a:r>
              <a:rPr lang="en-AU" b="0" i="0" dirty="0" err="1">
                <a:solidFill>
                  <a:srgbClr val="000000"/>
                </a:solidFill>
                <a:effectLst/>
              </a:rPr>
              <a:t>kan</a:t>
            </a:r>
            <a:r>
              <a:rPr lang="en-AU" b="0" i="0" dirty="0">
                <a:solidFill>
                  <a:srgbClr val="000000"/>
                </a:solidFill>
                <a:effectLst/>
              </a:rPr>
              <a:t> </a:t>
            </a:r>
            <a:r>
              <a:rPr lang="en-AU" b="0" i="0" dirty="0" err="1">
                <a:solidFill>
                  <a:srgbClr val="000000"/>
                </a:solidFill>
                <a:effectLst/>
              </a:rPr>
              <a:t>šullāe</a:t>
            </a:r>
            <a:r>
              <a:rPr lang="en-AU" b="0" i="0" dirty="0">
                <a:solidFill>
                  <a:srgbClr val="000000"/>
                </a:solidFill>
                <a:effectLst/>
              </a:rPr>
              <a:t>-t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9069E-9749-0062-C846-5F72B4AB8AC8}"/>
              </a:ext>
            </a:extLst>
          </p:cNvPr>
          <p:cNvSpPr txBox="1"/>
          <p:nvPr/>
        </p:nvSpPr>
        <p:spPr>
          <a:xfrm>
            <a:off x="6124493" y="4542473"/>
            <a:ext cx="342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“He became disrespectful to me” 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9577B-BB9D-15ED-60C0-7DB760674ED6}"/>
              </a:ext>
            </a:extLst>
          </p:cNvPr>
          <p:cNvSpPr txBox="1"/>
          <p:nvPr/>
        </p:nvSpPr>
        <p:spPr>
          <a:xfrm>
            <a:off x="1676592" y="5331997"/>
            <a:ext cx="3949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0000"/>
                </a:solidFill>
                <a:effectLst/>
              </a:rPr>
              <a:t>ta=z </a:t>
            </a:r>
            <a:r>
              <a:rPr lang="en-AU" b="0" i="0" dirty="0">
                <a:solidFill>
                  <a:srgbClr val="000000"/>
                </a:solidFill>
                <a:effectLst/>
              </a:rPr>
              <a:t>ŠU</a:t>
            </a:r>
            <a:r>
              <a:rPr lang="en-AU" b="0" i="0" baseline="30000" dirty="0">
                <a:solidFill>
                  <a:srgbClr val="000000"/>
                </a:solidFill>
                <a:effectLst/>
              </a:rPr>
              <a:t>MEŠ</a:t>
            </a:r>
            <a:r>
              <a:rPr lang="en-AU" b="0" i="0" dirty="0">
                <a:solidFill>
                  <a:srgbClr val="000000"/>
                </a:solidFill>
                <a:effectLst/>
              </a:rPr>
              <a:t> </a:t>
            </a:r>
            <a:r>
              <a:rPr lang="en-AU" b="0" dirty="0" err="1">
                <a:solidFill>
                  <a:srgbClr val="000000"/>
                </a:solidFill>
                <a:effectLst/>
              </a:rPr>
              <a:t>arri</a:t>
            </a:r>
            <a:r>
              <a:rPr lang="en-AU" b="0" dirty="0">
                <a:solidFill>
                  <a:srgbClr val="000000"/>
                </a:solidFill>
                <a:effectLst/>
              </a:rPr>
              <a:t> 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3C4B46-85BC-2876-2786-9F44C0B317FF}"/>
              </a:ext>
            </a:extLst>
          </p:cNvPr>
          <p:cNvSpPr txBox="1"/>
          <p:nvPr/>
        </p:nvSpPr>
        <p:spPr>
          <a:xfrm>
            <a:off x="1699861" y="5717466"/>
            <a:ext cx="4003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(and)=REFL hand-PL wash-3SG.PST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F7963-2F53-54D7-C032-7925DE2EBD4F}"/>
              </a:ext>
            </a:extLst>
          </p:cNvPr>
          <p:cNvSpPr txBox="1"/>
          <p:nvPr/>
        </p:nvSpPr>
        <p:spPr>
          <a:xfrm>
            <a:off x="1699861" y="6102935"/>
            <a:ext cx="361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He washes his hands.</a:t>
            </a:r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50DB2-FA70-7AF1-4EDD-37AC2D8BBED5}"/>
              </a:ext>
            </a:extLst>
          </p:cNvPr>
          <p:cNvSpPr txBox="1"/>
          <p:nvPr/>
        </p:nvSpPr>
        <p:spPr>
          <a:xfrm>
            <a:off x="6124493" y="5348134"/>
            <a:ext cx="612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nu-</a:t>
            </a:r>
            <a:r>
              <a:rPr lang="en-AU" dirty="0" err="1"/>
              <a:t>wa</a:t>
            </a:r>
            <a:r>
              <a:rPr lang="en-AU" dirty="0"/>
              <a:t>-za </a:t>
            </a:r>
            <a:r>
              <a:rPr lang="en-AU" dirty="0" err="1"/>
              <a:t>az</a:t>
            </a:r>
            <a:r>
              <a:rPr lang="en-AU" dirty="0"/>
              <a:t>-zi-</a:t>
            </a:r>
            <a:r>
              <a:rPr lang="en-AU" dirty="0" err="1"/>
              <a:t>ik</a:t>
            </a:r>
            <a:r>
              <a:rPr lang="en-AU" dirty="0"/>
              <a:t>-</a:t>
            </a:r>
            <a:r>
              <a:rPr lang="en-AU" dirty="0" err="1"/>
              <a:t>kan</a:t>
            </a:r>
            <a:r>
              <a:rPr lang="en-AU" dirty="0"/>
              <a:t>-du </a:t>
            </a:r>
            <a:r>
              <a:rPr lang="en-AU" dirty="0" err="1"/>
              <a:t>ak</a:t>
            </a:r>
            <a:r>
              <a:rPr lang="en-AU" dirty="0"/>
              <a:t>-</a:t>
            </a:r>
            <a:r>
              <a:rPr lang="en-AU" dirty="0" err="1"/>
              <a:t>ku</a:t>
            </a:r>
            <a:r>
              <a:rPr lang="en-AU" dirty="0"/>
              <a:t>-us-</a:t>
            </a:r>
            <a:r>
              <a:rPr lang="en-AU" dirty="0" err="1"/>
              <a:t>kan</a:t>
            </a:r>
            <a:r>
              <a:rPr lang="en-AU" dirty="0"/>
              <a:t>-du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B6F646-03AB-2275-7A2F-8D97BF20AA4E}"/>
              </a:ext>
            </a:extLst>
          </p:cNvPr>
          <p:cNvSpPr txBox="1"/>
          <p:nvPr/>
        </p:nvSpPr>
        <p:spPr>
          <a:xfrm>
            <a:off x="6100063" y="5738741"/>
            <a:ext cx="614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(and)=QUOT</a:t>
            </a:r>
            <a:r>
              <a:rPr lang="en-AU" dirty="0">
                <a:solidFill>
                  <a:srgbClr val="000000"/>
                </a:solidFill>
              </a:rPr>
              <a:t>=REFL eat-3PL.IMP.PST drink-3PL.IMP.PST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7CA458-E800-2666-18ED-4C452C08BC0A}"/>
              </a:ext>
            </a:extLst>
          </p:cNvPr>
          <p:cNvSpPr txBox="1"/>
          <p:nvPr/>
        </p:nvSpPr>
        <p:spPr>
          <a:xfrm>
            <a:off x="6124493" y="6129348"/>
            <a:ext cx="614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</a:rPr>
              <a:t>“And let them(selves) eat and drink.”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51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30" grpId="0"/>
      <p:bldP spid="3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A54C-2FAC-7D6B-D3A0-7749CF08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 13.4 - Bedřich </a:t>
            </a:r>
            <a:r>
              <a:rPr lang="en-GB" dirty="0" err="1"/>
              <a:t>Hrozný’s</a:t>
            </a:r>
            <a:r>
              <a:rPr lang="en-GB" dirty="0"/>
              <a:t> discovery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C4EED-2310-AC0C-96F7-1BFAC79E370A}"/>
              </a:ext>
            </a:extLst>
          </p:cNvPr>
          <p:cNvSpPr txBox="1"/>
          <p:nvPr/>
        </p:nvSpPr>
        <p:spPr>
          <a:xfrm>
            <a:off x="2200202" y="3185465"/>
            <a:ext cx="727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333D42"/>
                </a:solidFill>
                <a:effectLst/>
                <a:latin typeface="-apple-system"/>
              </a:rPr>
              <a:t>nu</a:t>
            </a:r>
            <a:r>
              <a:rPr lang="en-AU" b="0" i="0" dirty="0">
                <a:solidFill>
                  <a:srgbClr val="333D42"/>
                </a:solidFill>
                <a:effectLst/>
                <a:latin typeface="-apple-system"/>
              </a:rPr>
              <a:t> NINDA</a:t>
            </a:r>
            <a:r>
              <a:rPr lang="en-AU" b="0" dirty="0">
                <a:solidFill>
                  <a:srgbClr val="333D42"/>
                </a:solidFill>
                <a:effectLst/>
                <a:latin typeface="-apple-system"/>
              </a:rPr>
              <a:t>-an </a:t>
            </a:r>
            <a:r>
              <a:rPr lang="en-AU" b="0" dirty="0" err="1">
                <a:solidFill>
                  <a:srgbClr val="333D42"/>
                </a:solidFill>
                <a:effectLst/>
                <a:latin typeface="-apple-system"/>
              </a:rPr>
              <a:t>ezzatteni</a:t>
            </a:r>
            <a:r>
              <a:rPr lang="en-AU" b="0" dirty="0">
                <a:solidFill>
                  <a:srgbClr val="333D42"/>
                </a:solidFill>
                <a:effectLst/>
                <a:latin typeface="-apple-system"/>
              </a:rPr>
              <a:t> </a:t>
            </a:r>
            <a:r>
              <a:rPr lang="en-AU" b="0" dirty="0" err="1">
                <a:solidFill>
                  <a:srgbClr val="333D42"/>
                </a:solidFill>
                <a:effectLst/>
                <a:latin typeface="-apple-system"/>
              </a:rPr>
              <a:t>watarma</a:t>
            </a:r>
            <a:r>
              <a:rPr lang="en-AU" b="0" dirty="0">
                <a:solidFill>
                  <a:srgbClr val="333D42"/>
                </a:solidFill>
                <a:effectLst/>
                <a:latin typeface="-apple-system"/>
              </a:rPr>
              <a:t> </a:t>
            </a:r>
            <a:r>
              <a:rPr lang="en-AU" b="0" dirty="0" err="1">
                <a:solidFill>
                  <a:srgbClr val="333D42"/>
                </a:solidFill>
                <a:effectLst/>
                <a:latin typeface="-apple-system"/>
              </a:rPr>
              <a:t>ekutteni</a:t>
            </a:r>
            <a:br>
              <a:rPr lang="en-AU" dirty="0"/>
            </a:br>
            <a:r>
              <a:rPr lang="en-AU" b="0" i="0" dirty="0">
                <a:solidFill>
                  <a:srgbClr val="333D42"/>
                </a:solidFill>
                <a:effectLst/>
                <a:latin typeface="-apple-system"/>
              </a:rPr>
              <a:t>(and) bread-ACC eat-2pl.</a:t>
            </a:r>
            <a:r>
              <a:rPr lang="en-AU" dirty="0">
                <a:solidFill>
                  <a:srgbClr val="333D42"/>
                </a:solidFill>
                <a:latin typeface="-apple-system"/>
              </a:rPr>
              <a:t>PRS</a:t>
            </a:r>
            <a:r>
              <a:rPr lang="en-AU" b="0" i="0" dirty="0">
                <a:solidFill>
                  <a:srgbClr val="333D42"/>
                </a:solidFill>
                <a:effectLst/>
                <a:latin typeface="-apple-system"/>
              </a:rPr>
              <a:t> </a:t>
            </a:r>
            <a:r>
              <a:rPr lang="en-AU" b="0" i="0" dirty="0" err="1">
                <a:solidFill>
                  <a:srgbClr val="333D42"/>
                </a:solidFill>
                <a:effectLst/>
                <a:latin typeface="-apple-system"/>
              </a:rPr>
              <a:t>water.NOM.ACC</a:t>
            </a:r>
            <a:r>
              <a:rPr lang="en-AU" b="0" i="0" dirty="0">
                <a:solidFill>
                  <a:srgbClr val="333D42"/>
                </a:solidFill>
                <a:effectLst/>
                <a:latin typeface="-apple-system"/>
              </a:rPr>
              <a:t>-and drink-2pl.PRES</a:t>
            </a:r>
            <a:br>
              <a:rPr lang="en-AU" dirty="0"/>
            </a:br>
            <a:r>
              <a:rPr lang="en-AU" dirty="0">
                <a:solidFill>
                  <a:srgbClr val="333D42"/>
                </a:solidFill>
                <a:latin typeface="-apple-system"/>
              </a:rPr>
              <a:t>“</a:t>
            </a:r>
            <a:r>
              <a:rPr lang="en-AU" b="0" i="0" dirty="0">
                <a:solidFill>
                  <a:srgbClr val="333D42"/>
                </a:solidFill>
                <a:effectLst/>
                <a:latin typeface="-apple-system"/>
              </a:rPr>
              <a:t>You will eat bread and drink water.”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433BF-85E0-5D77-F0A0-817393EC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13" y="2457015"/>
            <a:ext cx="7408042" cy="5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2D96-9599-8733-C90D-645A64DE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eDiAna</a:t>
            </a:r>
            <a:br>
              <a:rPr lang="en-AU" dirty="0"/>
            </a:br>
            <a:r>
              <a:rPr lang="en-AU" sz="1800" dirty="0"/>
              <a:t>Digital Philological-Etymological Dictionary of the Minor Ancient Anatolian Corpus Languages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EBFB6A-3DB5-92C6-D3C8-822331AA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41327"/>
            <a:ext cx="4946490" cy="41260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9010FE-8383-302C-E572-60688D91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327"/>
            <a:ext cx="4226239" cy="41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83CE-B39D-FA64-6404-A4820F46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Luwian Hieroglyphic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B3B26-E6BF-862C-44B2-7197DF384D2E}"/>
              </a:ext>
            </a:extLst>
          </p:cNvPr>
          <p:cNvSpPr txBox="1"/>
          <p:nvPr/>
        </p:nvSpPr>
        <p:spPr>
          <a:xfrm>
            <a:off x="7299909" y="5089723"/>
            <a:ext cx="3796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9B3597-AD5A-B4F2-4994-37BCDA329264}"/>
              </a:ext>
            </a:extLst>
          </p:cNvPr>
          <p:cNvGrpSpPr/>
          <p:nvPr/>
        </p:nvGrpSpPr>
        <p:grpSpPr>
          <a:xfrm>
            <a:off x="1667751" y="1838855"/>
            <a:ext cx="5704738" cy="3378782"/>
            <a:chOff x="1667751" y="1838855"/>
            <a:chExt cx="5704738" cy="33787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C7574-59F8-75CD-234C-459AF242384E}"/>
                </a:ext>
              </a:extLst>
            </p:cNvPr>
            <p:cNvSpPr txBox="1"/>
            <p:nvPr/>
          </p:nvSpPr>
          <p:spPr>
            <a:xfrm>
              <a:off x="1974322" y="4909860"/>
              <a:ext cx="3514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Veliisa Stele</a:t>
              </a:r>
              <a:endParaRPr lang="en-AU" sz="1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31D321-78C3-4BC1-D054-B519CB8921EC}"/>
                </a:ext>
              </a:extLst>
            </p:cNvPr>
            <p:cNvGrpSpPr/>
            <p:nvPr/>
          </p:nvGrpSpPr>
          <p:grpSpPr>
            <a:xfrm>
              <a:off x="1667751" y="1838855"/>
              <a:ext cx="5704738" cy="2800636"/>
              <a:chOff x="1667751" y="1838855"/>
              <a:chExt cx="5704738" cy="2800636"/>
            </a:xfrm>
          </p:grpSpPr>
          <p:pic>
            <p:nvPicPr>
              <p:cNvPr id="4" name="Picture 3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4617B39-44E9-72C2-C089-48F9BE1B3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7751" y="1838855"/>
                <a:ext cx="5336008" cy="280063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763F8C-0434-6C8E-F335-D0FF84559176}"/>
                  </a:ext>
                </a:extLst>
              </p:cNvPr>
              <p:cNvSpPr txBox="1"/>
              <p:nvPr/>
            </p:nvSpPr>
            <p:spPr>
              <a:xfrm>
                <a:off x="4714672" y="4408659"/>
                <a:ext cx="26578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Source https://www.hittitemonuments.com/</a:t>
                </a:r>
                <a:endParaRPr lang="en-AU" sz="900" dirty="0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65E1E2-C8AD-0C08-4223-D8310AA7ABDE}"/>
              </a:ext>
            </a:extLst>
          </p:cNvPr>
          <p:cNvSpPr txBox="1"/>
          <p:nvPr/>
        </p:nvSpPr>
        <p:spPr>
          <a:xfrm>
            <a:off x="7208623" y="2997792"/>
            <a:ext cx="3152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[</a:t>
            </a:r>
            <a:r>
              <a:rPr lang="en-AU" sz="1600" dirty="0" err="1"/>
              <a:t>Tarhun</a:t>
            </a:r>
            <a:r>
              <a:rPr lang="en-AU" sz="1600" dirty="0"/>
              <a:t>]zas came well for me,</a:t>
            </a:r>
          </a:p>
          <a:p>
            <a:r>
              <a:rPr lang="en-AU" sz="1600" dirty="0"/>
              <a:t>and for me [he did] all good...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EC808-4446-A29E-CC5B-4A932147E316}"/>
              </a:ext>
            </a:extLst>
          </p:cNvPr>
          <p:cNvSpPr txBox="1"/>
          <p:nvPr/>
        </p:nvSpPr>
        <p:spPr>
          <a:xfrm>
            <a:off x="7075787" y="1993612"/>
            <a:ext cx="4999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[Tar-</a:t>
            </a:r>
            <a:r>
              <a:rPr lang="en-AU" sz="1600" dirty="0" err="1"/>
              <a:t>hun</a:t>
            </a:r>
            <a:r>
              <a:rPr lang="en-AU" sz="1600" dirty="0"/>
              <a:t>]-za¦¦-</a:t>
            </a:r>
            <a:r>
              <a:rPr lang="en-AU" sz="1600" dirty="0" err="1"/>
              <a:t>sa</a:t>
            </a:r>
            <a:r>
              <a:rPr lang="en-AU" sz="1600" dirty="0"/>
              <a:t>-pa-</a:t>
            </a:r>
            <a:r>
              <a:rPr lang="en-AU" sz="1600" dirty="0" err="1"/>
              <a:t>wa</a:t>
            </a:r>
            <a:r>
              <a:rPr lang="en-AU" sz="1600" dirty="0"/>
              <a:t>/</a:t>
            </a:r>
            <a:r>
              <a:rPr lang="en-AU" sz="1600" dirty="0" err="1"/>
              <a:t>i</a:t>
            </a:r>
            <a:r>
              <a:rPr lang="en-AU" sz="1600" dirty="0"/>
              <a:t>-mu-ta </a:t>
            </a:r>
            <a:r>
              <a:rPr lang="en-AU" sz="1600" dirty="0" err="1"/>
              <a:t>wa</a:t>
            </a:r>
            <a:r>
              <a:rPr lang="en-AU" sz="1600" dirty="0"/>
              <a:t>/</a:t>
            </a:r>
            <a:r>
              <a:rPr lang="en-AU" sz="1600" dirty="0" err="1"/>
              <a:t>i-su</a:t>
            </a:r>
            <a:r>
              <a:rPr lang="en-AU" sz="1600" dirty="0"/>
              <a:t> ¦PES-</a:t>
            </a:r>
            <a:r>
              <a:rPr lang="en-AU" sz="1600" dirty="0" err="1"/>
              <a:t>wa</a:t>
            </a:r>
            <a:r>
              <a:rPr lang="en-AU" sz="1600" dirty="0"/>
              <a:t>/</a:t>
            </a:r>
            <a:r>
              <a:rPr lang="en-AU" sz="1600" dirty="0" err="1"/>
              <a:t>i-tà</a:t>
            </a:r>
            <a:endParaRPr lang="en-AU" sz="1600" dirty="0"/>
          </a:p>
          <a:p>
            <a:r>
              <a:rPr lang="en-AU" sz="1600" dirty="0" err="1"/>
              <a:t>wa</a:t>
            </a:r>
            <a:r>
              <a:rPr lang="en-AU" sz="1600" dirty="0"/>
              <a:t>/</a:t>
            </a:r>
            <a:r>
              <a:rPr lang="en-AU" sz="1600" dirty="0" err="1"/>
              <a:t>i</a:t>
            </a:r>
            <a:r>
              <a:rPr lang="en-AU" sz="1600" dirty="0"/>
              <a:t>-mu OMNIS.MI BONUS-</a:t>
            </a:r>
            <a:r>
              <a:rPr lang="en-AU" sz="1600" dirty="0" err="1"/>
              <a:t>na</a:t>
            </a:r>
            <a:r>
              <a:rPr lang="en-AU" sz="1600" dirty="0"/>
              <a:t>-</a:t>
            </a:r>
            <a:r>
              <a:rPr lang="en-AU" sz="1600" dirty="0" err="1"/>
              <a:t>wa</a:t>
            </a:r>
            <a:r>
              <a:rPr lang="en-AU" sz="1600" dirty="0"/>
              <a:t>/</a:t>
            </a:r>
            <a:r>
              <a:rPr lang="en-AU" sz="1600" dirty="0" err="1"/>
              <a:t>i</a:t>
            </a:r>
            <a:r>
              <a:rPr lang="en-AU" sz="1600" dirty="0"/>
              <a:t>-</a:t>
            </a:r>
            <a:r>
              <a:rPr lang="en-AU" sz="1600" dirty="0" err="1"/>
              <a:t>ia</a:t>
            </a:r>
            <a:r>
              <a:rPr lang="en-AU" sz="1600" dirty="0"/>
              <a:t>-a CUM-</a:t>
            </a:r>
            <a:r>
              <a:rPr lang="en-AU" sz="1600" dirty="0" err="1"/>
              <a:t>ni</a:t>
            </a:r>
            <a:r>
              <a:rPr lang="en-AU" sz="1600" dirty="0"/>
              <a:t> [</a:t>
            </a:r>
            <a:r>
              <a:rPr lang="en-AU" sz="1600" dirty="0" err="1"/>
              <a:t>i</a:t>
            </a:r>
            <a:r>
              <a:rPr lang="en-AU" sz="1600" dirty="0"/>
              <a:t>-zi]-</a:t>
            </a:r>
            <a:r>
              <a:rPr lang="en-AU" sz="1600" dirty="0" err="1"/>
              <a:t>ia</a:t>
            </a:r>
            <a:r>
              <a:rPr lang="en-AU" sz="1600" dirty="0"/>
              <a:t>-[</a:t>
            </a:r>
          </a:p>
        </p:txBody>
      </p:sp>
    </p:spTree>
    <p:extLst>
      <p:ext uri="{BB962C8B-B14F-4D97-AF65-F5344CB8AC3E}">
        <p14:creationId xmlns:p14="http://schemas.microsoft.com/office/powerpoint/2010/main" val="404280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ED193E-4F7C-0946-8188-80520DB7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907D-E9BF-91AC-7845-8B9AEA21D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Luwian Resources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8CC80F-EAE5-21A3-2E8A-F9F08BFB1FA3}"/>
              </a:ext>
            </a:extLst>
          </p:cNvPr>
          <p:cNvGrpSpPr/>
          <p:nvPr/>
        </p:nvGrpSpPr>
        <p:grpSpPr>
          <a:xfrm>
            <a:off x="1421049" y="1358777"/>
            <a:ext cx="4979751" cy="4521460"/>
            <a:chOff x="1421049" y="1358777"/>
            <a:chExt cx="4979751" cy="4521460"/>
          </a:xfrm>
        </p:grpSpPr>
        <p:pic>
          <p:nvPicPr>
            <p:cNvPr id="8" name="Picture 7" descr="A close up of a stone&#10;&#10;AI-generated content may be incorrect.">
              <a:extLst>
                <a:ext uri="{FF2B5EF4-FFF2-40B4-BE49-F238E27FC236}">
                  <a16:creationId xmlns:a16="http://schemas.microsoft.com/office/drawing/2014/main" id="{1F402AF4-48C0-A8C6-4BEF-FDA29C2A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1358777"/>
              <a:ext cx="4914900" cy="40957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65B6F-AFD2-8018-80F5-A905B8AAD0EC}"/>
                </a:ext>
              </a:extLst>
            </p:cNvPr>
            <p:cNvSpPr txBox="1"/>
            <p:nvPr/>
          </p:nvSpPr>
          <p:spPr>
            <a:xfrm>
              <a:off x="1421049" y="5572460"/>
              <a:ext cx="296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Photograph of KUB 9.31 from HPM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23D234-C304-B68A-A603-5866034CA2B3}"/>
              </a:ext>
            </a:extLst>
          </p:cNvPr>
          <p:cNvGrpSpPr/>
          <p:nvPr/>
        </p:nvGrpSpPr>
        <p:grpSpPr>
          <a:xfrm>
            <a:off x="6863509" y="1358777"/>
            <a:ext cx="4160483" cy="3544062"/>
            <a:chOff x="6863509" y="1358777"/>
            <a:chExt cx="4160483" cy="3544062"/>
          </a:xfrm>
        </p:grpSpPr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7D49428-2272-E8AF-AAE4-3A4775BA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509" y="1358777"/>
              <a:ext cx="4109291" cy="31587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471A07-8DDD-B595-B554-BCF9F7DFB5A6}"/>
                </a:ext>
              </a:extLst>
            </p:cNvPr>
            <p:cNvSpPr txBox="1"/>
            <p:nvPr/>
          </p:nvSpPr>
          <p:spPr>
            <a:xfrm>
              <a:off x="6914701" y="4595062"/>
              <a:ext cx="4109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Source: </a:t>
              </a:r>
              <a:r>
                <a:rPr lang="en-AU" sz="1400" dirty="0" err="1"/>
                <a:t>eDiAna</a:t>
              </a:r>
              <a:endParaRPr lang="en-A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926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81734-3951-7D37-069B-37A4F32E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DBDF-5B70-FD59-94B1-8AB628CA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Lydian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330E5-029B-FDBB-97E2-36F35B48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58" y="1983486"/>
            <a:ext cx="4980165" cy="557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388C3-28B0-D516-996D-CAB8E2993C5F}"/>
              </a:ext>
            </a:extLst>
          </p:cNvPr>
          <p:cNvSpPr txBox="1"/>
          <p:nvPr/>
        </p:nvSpPr>
        <p:spPr>
          <a:xfrm>
            <a:off x="2034702" y="3244334"/>
            <a:ext cx="413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nannas </a:t>
            </a:r>
            <a:r>
              <a:rPr lang="en-AU" dirty="0" err="1"/>
              <a:t>pakiwališ</a:t>
            </a:r>
            <a:r>
              <a:rPr lang="en-AU" dirty="0"/>
              <a:t> </a:t>
            </a:r>
            <a:r>
              <a:rPr lang="en-AU" dirty="0" err="1"/>
              <a:t>artimu</a:t>
            </a:r>
            <a:r>
              <a:rPr lang="el-GR" dirty="0"/>
              <a:t>λ</a:t>
            </a:r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698A63-895C-3B82-0A26-FF98DDD63CAD}"/>
              </a:ext>
            </a:extLst>
          </p:cNvPr>
          <p:cNvGrpSpPr/>
          <p:nvPr/>
        </p:nvGrpSpPr>
        <p:grpSpPr>
          <a:xfrm>
            <a:off x="6665762" y="2171700"/>
            <a:ext cx="5298333" cy="2138479"/>
            <a:chOff x="6665762" y="2171700"/>
            <a:chExt cx="5298333" cy="2138479"/>
          </a:xfrm>
        </p:grpSpPr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F011FAF-8879-4B75-718B-3D8D0C090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5762" y="2171700"/>
              <a:ext cx="4294068" cy="17602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167073-A8FF-10AF-0B43-0AF7C23AA1BC}"/>
                </a:ext>
              </a:extLst>
            </p:cNvPr>
            <p:cNvSpPr txBox="1"/>
            <p:nvPr/>
          </p:nvSpPr>
          <p:spPr>
            <a:xfrm>
              <a:off x="6665762" y="4002402"/>
              <a:ext cx="52983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400" dirty="0"/>
                <a:t>Source: ediana.gwi.uni-muenchen.de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1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17FA7-0A06-485D-4C97-646EE202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90F8-2B6D-96A1-FA11-112B23A7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Lycian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7C59-E611-960E-1294-19C415427997}"/>
              </a:ext>
            </a:extLst>
          </p:cNvPr>
          <p:cNvSpPr txBox="1"/>
          <p:nvPr/>
        </p:nvSpPr>
        <p:spPr>
          <a:xfrm>
            <a:off x="1490763" y="2873698"/>
            <a:ext cx="476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/>
              <a:t>ebẽñnẽ</a:t>
            </a:r>
            <a:r>
              <a:rPr lang="en-AU" dirty="0"/>
              <a:t> </a:t>
            </a:r>
            <a:r>
              <a:rPr lang="en-AU" dirty="0" err="1"/>
              <a:t>prñnawu</a:t>
            </a:r>
            <a:r>
              <a:rPr lang="en-AU" dirty="0"/>
              <a:t> </a:t>
            </a:r>
            <a:r>
              <a:rPr lang="en-AU" dirty="0" err="1"/>
              <a:t>mẽn</a:t>
            </a:r>
            <a:endParaRPr lang="en-AU" dirty="0"/>
          </a:p>
          <a:p>
            <a:pPr algn="ctr"/>
            <a:r>
              <a:rPr lang="en-AU" dirty="0"/>
              <a:t>e </a:t>
            </a:r>
            <a:r>
              <a:rPr lang="en-AU" dirty="0" err="1"/>
              <a:t>prñnawatẽ</a:t>
            </a:r>
            <a:r>
              <a:rPr lang="en-AU" dirty="0"/>
              <a:t> </a:t>
            </a:r>
            <a:r>
              <a:rPr lang="en-AU" dirty="0" err="1"/>
              <a:t>hanadaza</a:t>
            </a:r>
            <a:r>
              <a:rPr lang="en-AU" dirty="0"/>
              <a:t> </a:t>
            </a:r>
            <a:r>
              <a:rPr lang="en-AU" dirty="0" err="1"/>
              <a:t>hrppi</a:t>
            </a:r>
            <a:endParaRPr lang="en-AU" dirty="0"/>
          </a:p>
          <a:p>
            <a:pPr algn="ctr"/>
            <a:r>
              <a:rPr lang="en-AU" dirty="0" err="1"/>
              <a:t>ladi</a:t>
            </a:r>
            <a:r>
              <a:rPr lang="en-AU" dirty="0"/>
              <a:t> </a:t>
            </a:r>
            <a:r>
              <a:rPr lang="en-AU" dirty="0" err="1"/>
              <a:t>ehbi</a:t>
            </a:r>
            <a:r>
              <a:rPr lang="en-AU" dirty="0"/>
              <a:t> se </a:t>
            </a:r>
            <a:r>
              <a:rPr lang="en-AU" dirty="0" err="1"/>
              <a:t>tideime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CB91F-00AD-53EF-B34D-057F6BD25E84}"/>
              </a:ext>
            </a:extLst>
          </p:cNvPr>
          <p:cNvSpPr txBox="1"/>
          <p:nvPr/>
        </p:nvSpPr>
        <p:spPr>
          <a:xfrm>
            <a:off x="2089352" y="4275782"/>
            <a:ext cx="367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/>
              <a:t>Hanadaza</a:t>
            </a:r>
            <a:r>
              <a:rPr lang="en-AU" dirty="0"/>
              <a:t> built this </a:t>
            </a:r>
          </a:p>
          <a:p>
            <a:pPr algn="ctr"/>
            <a:r>
              <a:rPr lang="en-AU" dirty="0"/>
              <a:t>building for </a:t>
            </a:r>
          </a:p>
          <a:p>
            <a:pPr algn="ctr"/>
            <a:r>
              <a:rPr lang="en-AU" dirty="0"/>
              <a:t>his wife and sons.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037CCD-E818-4F4F-C47D-C356E133CF36}"/>
              </a:ext>
            </a:extLst>
          </p:cNvPr>
          <p:cNvGrpSpPr/>
          <p:nvPr/>
        </p:nvGrpSpPr>
        <p:grpSpPr>
          <a:xfrm>
            <a:off x="6757481" y="685799"/>
            <a:ext cx="4215319" cy="4966158"/>
            <a:chOff x="6757481" y="685799"/>
            <a:chExt cx="4215319" cy="4966158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DAA572F-0DEE-A2C1-02EA-EC655C7C8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4756" y="685799"/>
              <a:ext cx="4118043" cy="46296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79C8D9-9034-4812-D11F-199CDD2DD96E}"/>
                </a:ext>
              </a:extLst>
            </p:cNvPr>
            <p:cNvSpPr txBox="1"/>
            <p:nvPr/>
          </p:nvSpPr>
          <p:spPr>
            <a:xfrm>
              <a:off x="6757481" y="5344180"/>
              <a:ext cx="42153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400" dirty="0"/>
                <a:t>Source: ediana.gwi.uni-muenchen.de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5EDE6-AD08-3184-111A-CE416644D166}"/>
              </a:ext>
            </a:extLst>
          </p:cNvPr>
          <p:cNvGrpSpPr/>
          <p:nvPr/>
        </p:nvGrpSpPr>
        <p:grpSpPr>
          <a:xfrm>
            <a:off x="1595202" y="1601876"/>
            <a:ext cx="4665357" cy="1002172"/>
            <a:chOff x="1595202" y="1601876"/>
            <a:chExt cx="4665357" cy="1002172"/>
          </a:xfrm>
        </p:grpSpPr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009BB17-DB54-41BC-59F5-44E0701D7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202" y="1601876"/>
              <a:ext cx="4665357" cy="6841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14A9C-686D-9BA5-8E7F-28AA4D71665D}"/>
                </a:ext>
              </a:extLst>
            </p:cNvPr>
            <p:cNvSpPr txBox="1"/>
            <p:nvPr/>
          </p:nvSpPr>
          <p:spPr>
            <a:xfrm>
              <a:off x="2517368" y="2327049"/>
              <a:ext cx="3249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Source: GE Bean, Lycian Turkey, 1978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98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8CC80C-E89F-0C50-BB3E-23C768E8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685800"/>
            <a:ext cx="10515600" cy="1325563"/>
          </a:xfrm>
        </p:spPr>
        <p:txBody>
          <a:bodyPr/>
          <a:lstStyle/>
          <a:p>
            <a:r>
              <a:rPr lang="en-GB" dirty="0"/>
              <a:t>Lycian Curse - </a:t>
            </a:r>
            <a:r>
              <a:rPr lang="en-AU" dirty="0" err="1"/>
              <a:t>Dereağzı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27239-22FD-C9A2-1874-63999D693079}"/>
              </a:ext>
            </a:extLst>
          </p:cNvPr>
          <p:cNvSpPr txBox="1"/>
          <p:nvPr/>
        </p:nvSpPr>
        <p:spPr>
          <a:xfrm>
            <a:off x="1166923" y="3532810"/>
            <a:ext cx="70990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ebẽñne</a:t>
            </a:r>
            <a:r>
              <a:rPr lang="en-AU" dirty="0"/>
              <a:t>̃: </a:t>
            </a:r>
            <a:r>
              <a:rPr lang="en-AU" dirty="0" err="1"/>
              <a:t>xupã</a:t>
            </a:r>
            <a:r>
              <a:rPr lang="en-AU" dirty="0"/>
              <a:t>: m=</a:t>
            </a:r>
            <a:r>
              <a:rPr lang="en-AU" dirty="0" err="1"/>
              <a:t>ene</a:t>
            </a:r>
            <a:r>
              <a:rPr lang="en-AU" dirty="0"/>
              <a:t> </a:t>
            </a:r>
            <a:r>
              <a:rPr lang="en-AU" dirty="0" err="1"/>
              <a:t>prñnawate</a:t>
            </a:r>
            <a:r>
              <a:rPr lang="en-AU" dirty="0"/>
              <a:t>̃ </a:t>
            </a:r>
            <a:r>
              <a:rPr lang="en-AU" dirty="0" err="1"/>
              <a:t>xakbija</a:t>
            </a:r>
            <a:r>
              <a:rPr lang="en-AU" dirty="0"/>
              <a:t> </a:t>
            </a:r>
            <a:r>
              <a:rPr lang="en-AU" dirty="0" err="1"/>
              <a:t>hrppi</a:t>
            </a:r>
            <a:r>
              <a:rPr lang="en-AU" dirty="0"/>
              <a:t> </a:t>
            </a:r>
            <a:r>
              <a:rPr lang="en-AU" dirty="0" err="1"/>
              <a:t>ladi</a:t>
            </a:r>
            <a:r>
              <a:rPr lang="en-AU" dirty="0"/>
              <a:t> </a:t>
            </a:r>
            <a:r>
              <a:rPr lang="en-AU" dirty="0" err="1"/>
              <a:t>ehbi</a:t>
            </a:r>
            <a:r>
              <a:rPr lang="en-AU" dirty="0"/>
              <a:t> se tide[</a:t>
            </a:r>
            <a:r>
              <a:rPr lang="en-AU" dirty="0" err="1"/>
              <a:t>i</a:t>
            </a:r>
            <a:r>
              <a:rPr lang="en-AU" dirty="0"/>
              <a:t>]-</a:t>
            </a:r>
          </a:p>
          <a:p>
            <a:r>
              <a:rPr lang="en-AU" dirty="0"/>
              <a:t>me: se=</a:t>
            </a:r>
            <a:r>
              <a:rPr lang="en-AU" dirty="0" err="1"/>
              <a:t>i</a:t>
            </a:r>
            <a:r>
              <a:rPr lang="en-AU" dirty="0"/>
              <a:t>=</a:t>
            </a:r>
            <a:r>
              <a:rPr lang="en-AU" dirty="0" err="1"/>
              <a:t>ni</a:t>
            </a:r>
            <a:r>
              <a:rPr lang="en-AU" dirty="0"/>
              <a:t> </a:t>
            </a:r>
            <a:r>
              <a:rPr lang="en-AU" dirty="0" err="1"/>
              <a:t>ñtepi</a:t>
            </a:r>
            <a:r>
              <a:rPr lang="en-AU" dirty="0"/>
              <a:t> </a:t>
            </a:r>
            <a:r>
              <a:rPr lang="en-AU" dirty="0" err="1"/>
              <a:t>tãtu</a:t>
            </a:r>
            <a:r>
              <a:rPr lang="en-AU" dirty="0"/>
              <a:t> </a:t>
            </a:r>
            <a:r>
              <a:rPr lang="en-AU" dirty="0" err="1"/>
              <a:t>tike</a:t>
            </a:r>
            <a:r>
              <a:rPr lang="en-AU" dirty="0"/>
              <a:t> ne=de </a:t>
            </a:r>
            <a:r>
              <a:rPr lang="en-AU" dirty="0" err="1"/>
              <a:t>xuwati</a:t>
            </a:r>
            <a:r>
              <a:rPr lang="en-AU" dirty="0"/>
              <a:t>=</a:t>
            </a:r>
            <a:r>
              <a:rPr lang="en-AU" dirty="0" err="1"/>
              <a:t>ti</a:t>
            </a:r>
            <a:r>
              <a:rPr lang="en-AU" dirty="0"/>
              <a:t> ne me=</a:t>
            </a:r>
            <a:r>
              <a:rPr lang="en-AU" dirty="0" err="1"/>
              <a:t>i</a:t>
            </a:r>
            <a:r>
              <a:rPr lang="en-AU" dirty="0"/>
              <a:t> m=</a:t>
            </a:r>
            <a:r>
              <a:rPr lang="en-AU" dirty="0" err="1"/>
              <a:t>ene</a:t>
            </a:r>
            <a:endParaRPr lang="en-AU" dirty="0"/>
          </a:p>
          <a:p>
            <a:r>
              <a:rPr lang="en-AU" dirty="0"/>
              <a:t>[</a:t>
            </a:r>
            <a:r>
              <a:rPr lang="en-AU" dirty="0" err="1"/>
              <a:t>trq</a:t>
            </a:r>
            <a:r>
              <a:rPr lang="en-AU" dirty="0"/>
              <a:t>]as </a:t>
            </a:r>
            <a:r>
              <a:rPr lang="en-AU" dirty="0" err="1"/>
              <a:t>tubidi</a:t>
            </a:r>
            <a:r>
              <a:rPr lang="en-AU" dirty="0"/>
              <a:t> se </a:t>
            </a:r>
            <a:r>
              <a:rPr lang="en-AU" dirty="0" err="1"/>
              <a:t>malija</a:t>
            </a:r>
            <a:r>
              <a:rPr lang="en-AU" dirty="0"/>
              <a:t> </a:t>
            </a:r>
            <a:r>
              <a:rPr lang="en-AU" dirty="0" err="1"/>
              <a:t>hrixuwama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73AE1-944A-5334-475C-4802F01A5833}"/>
              </a:ext>
            </a:extLst>
          </p:cNvPr>
          <p:cNvSpPr txBox="1"/>
          <p:nvPr/>
        </p:nvSpPr>
        <p:spPr>
          <a:xfrm>
            <a:off x="1166923" y="5067016"/>
            <a:ext cx="7099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This tomb has built by </a:t>
            </a:r>
            <a:r>
              <a:rPr lang="en-AU" dirty="0" err="1"/>
              <a:t>Xakbija</a:t>
            </a:r>
            <a:r>
              <a:rPr lang="en-AU" dirty="0"/>
              <a:t> for his wife and children, and anyone who places someone else will be punished by </a:t>
            </a:r>
            <a:r>
              <a:rPr lang="en-AU" dirty="0" err="1"/>
              <a:t>Trqqas</a:t>
            </a:r>
            <a:r>
              <a:rPr lang="en-AU" dirty="0"/>
              <a:t> and Malija the overseer.</a:t>
            </a:r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91FBD0A-A692-2788-7035-17486D0A3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2" y="1819058"/>
            <a:ext cx="9151748" cy="1322006"/>
          </a:xfrm>
          <a:prstGeom prst="rect">
            <a:avLst/>
          </a:prstGeom>
        </p:spPr>
      </p:pic>
      <p:pic>
        <p:nvPicPr>
          <p:cNvPr id="12" name="Picture 11" descr="A rock wall with carved carvings&#10;&#10;AI-generated content may be incorrect.">
            <a:extLst>
              <a:ext uri="{FF2B5EF4-FFF2-40B4-BE49-F238E27FC236}">
                <a16:creationId xmlns:a16="http://schemas.microsoft.com/office/drawing/2014/main" id="{CD6202A8-C116-DAFE-58ED-9B9CE716B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2780340"/>
            <a:ext cx="4442833" cy="40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01B3-A18B-936D-BE64-EADD6E8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Minor Anatolian Language Resources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3B3F9-4387-B5F9-7554-F829DA5BC17D}"/>
              </a:ext>
            </a:extLst>
          </p:cNvPr>
          <p:cNvSpPr txBox="1"/>
          <p:nvPr/>
        </p:nvSpPr>
        <p:spPr>
          <a:xfrm>
            <a:off x="1485900" y="2055167"/>
            <a:ext cx="599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Summary of </a:t>
            </a:r>
            <a:r>
              <a:rPr lang="en-AU" sz="2400" dirty="0" err="1"/>
              <a:t>eDiAna</a:t>
            </a:r>
            <a:endParaRPr lang="en-A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EA5F1-0897-72B4-5C53-97C56DCDDBD6}"/>
              </a:ext>
            </a:extLst>
          </p:cNvPr>
          <p:cNvSpPr txBox="1"/>
          <p:nvPr/>
        </p:nvSpPr>
        <p:spPr>
          <a:xfrm>
            <a:off x="1485901" y="2736372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942 texts and 38091 word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709C6-C626-6CAF-DB46-8E49599965BB}"/>
              </a:ext>
            </a:extLst>
          </p:cNvPr>
          <p:cNvSpPr txBox="1"/>
          <p:nvPr/>
        </p:nvSpPr>
        <p:spPr>
          <a:xfrm>
            <a:off x="1485897" y="3354104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287 Hieroglyphic Luwian texts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EBD8F-3C30-A6A3-4669-78979ECB7A1E}"/>
              </a:ext>
            </a:extLst>
          </p:cNvPr>
          <p:cNvSpPr txBox="1"/>
          <p:nvPr/>
        </p:nvSpPr>
        <p:spPr>
          <a:xfrm>
            <a:off x="1485898" y="3971837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259 Cuneiform Luwian texts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40CBF-9253-D221-7B5D-5121AD727BAD}"/>
              </a:ext>
            </a:extLst>
          </p:cNvPr>
          <p:cNvSpPr txBox="1"/>
          <p:nvPr/>
        </p:nvSpPr>
        <p:spPr>
          <a:xfrm>
            <a:off x="1485900" y="4624104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187 Lycian texts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99DA3-36B3-9FDC-C003-45DF457E84C9}"/>
              </a:ext>
            </a:extLst>
          </p:cNvPr>
          <p:cNvSpPr txBox="1"/>
          <p:nvPr/>
        </p:nvSpPr>
        <p:spPr>
          <a:xfrm>
            <a:off x="1485900" y="5256670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118 Lydian texts</a:t>
            </a:r>
          </a:p>
        </p:txBody>
      </p:sp>
    </p:spTree>
    <p:extLst>
      <p:ext uri="{BB962C8B-B14F-4D97-AF65-F5344CB8AC3E}">
        <p14:creationId xmlns:p14="http://schemas.microsoft.com/office/powerpoint/2010/main" val="40375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EE3-CC75-E7C3-0A83-AF49C4CA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Anatolian Languages 1800-1200BC</a:t>
            </a:r>
            <a:endParaRPr lang="en-AU" dirty="0"/>
          </a:p>
        </p:txBody>
      </p:sp>
      <p:pic>
        <p:nvPicPr>
          <p:cNvPr id="4" name="Picture 3" descr="A map of the middle east&#10;&#10;AI-generated content may be incorrect.">
            <a:extLst>
              <a:ext uri="{FF2B5EF4-FFF2-40B4-BE49-F238E27FC236}">
                <a16:creationId xmlns:a16="http://schemas.microsoft.com/office/drawing/2014/main" id="{38A94A90-7B0E-A100-9127-CE616BFE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28750"/>
            <a:ext cx="9486900" cy="4457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C2478-94A4-BB96-C0B4-ED97B16606F0}"/>
              </a:ext>
            </a:extLst>
          </p:cNvPr>
          <p:cNvSpPr txBox="1"/>
          <p:nvPr/>
        </p:nvSpPr>
        <p:spPr>
          <a:xfrm>
            <a:off x="4687933" y="2875287"/>
            <a:ext cx="120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Kalasmaic</a:t>
            </a:r>
            <a:endParaRPr lang="en-A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C7CED-C3B2-65AE-1943-04F5852B296B}"/>
              </a:ext>
            </a:extLst>
          </p:cNvPr>
          <p:cNvSpPr txBox="1"/>
          <p:nvPr/>
        </p:nvSpPr>
        <p:spPr>
          <a:xfrm>
            <a:off x="6516869" y="2857085"/>
            <a:ext cx="92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Hattic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B60BF-7D68-0153-7E10-843FC3221678}"/>
              </a:ext>
            </a:extLst>
          </p:cNvPr>
          <p:cNvSpPr txBox="1"/>
          <p:nvPr/>
        </p:nvSpPr>
        <p:spPr>
          <a:xfrm>
            <a:off x="8939317" y="3377398"/>
            <a:ext cx="11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Urartuan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545D8-97B1-878E-5E02-9DA45059C344}"/>
              </a:ext>
            </a:extLst>
          </p:cNvPr>
          <p:cNvSpPr txBox="1"/>
          <p:nvPr/>
        </p:nvSpPr>
        <p:spPr>
          <a:xfrm>
            <a:off x="6766135" y="336529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Hittite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2D0B-C171-388E-535C-E14DE64949C2}"/>
              </a:ext>
            </a:extLst>
          </p:cNvPr>
          <p:cNvSpPr txBox="1"/>
          <p:nvPr/>
        </p:nvSpPr>
        <p:spPr>
          <a:xfrm>
            <a:off x="4991100" y="3746730"/>
            <a:ext cx="1035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Luwian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09A40-EF49-2797-A0FF-D5F5092E37DC}"/>
              </a:ext>
            </a:extLst>
          </p:cNvPr>
          <p:cNvSpPr txBox="1"/>
          <p:nvPr/>
        </p:nvSpPr>
        <p:spPr>
          <a:xfrm>
            <a:off x="3949430" y="3830658"/>
            <a:ext cx="92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Palaic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3419C-21BC-6115-4827-7051D0A1FF73}"/>
              </a:ext>
            </a:extLst>
          </p:cNvPr>
          <p:cNvSpPr txBox="1"/>
          <p:nvPr/>
        </p:nvSpPr>
        <p:spPr>
          <a:xfrm>
            <a:off x="8571488" y="4282399"/>
            <a:ext cx="13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Hurrian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3DF17-86A5-ED63-C23E-6F93222D5326}"/>
              </a:ext>
            </a:extLst>
          </p:cNvPr>
          <p:cNvSpPr txBox="1"/>
          <p:nvPr/>
        </p:nvSpPr>
        <p:spPr>
          <a:xfrm rot="20457183">
            <a:off x="2670112" y="4656575"/>
            <a:ext cx="1263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Mycenaen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48009-4D8E-52EC-2246-EC1A0884B119}"/>
              </a:ext>
            </a:extLst>
          </p:cNvPr>
          <p:cNvSpPr txBox="1"/>
          <p:nvPr/>
        </p:nvSpPr>
        <p:spPr>
          <a:xfrm rot="20457183">
            <a:off x="2929128" y="4789051"/>
            <a:ext cx="93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Minoan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46E45-3E7B-9C4D-2AA4-8E88574BD7B6}"/>
              </a:ext>
            </a:extLst>
          </p:cNvPr>
          <p:cNvSpPr txBox="1"/>
          <p:nvPr/>
        </p:nvSpPr>
        <p:spPr>
          <a:xfrm>
            <a:off x="3011843" y="3122026"/>
            <a:ext cx="648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Troy</a:t>
            </a:r>
            <a:endParaRPr lang="en-A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8B19A-72C2-96D6-664D-6CED1A567F5B}"/>
              </a:ext>
            </a:extLst>
          </p:cNvPr>
          <p:cNvSpPr txBox="1"/>
          <p:nvPr/>
        </p:nvSpPr>
        <p:spPr>
          <a:xfrm>
            <a:off x="6766135" y="3661590"/>
            <a:ext cx="120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Kanesha</a:t>
            </a:r>
            <a:endParaRPr lang="en-A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459C4-C1AD-87C2-F20C-0EC401B69747}"/>
              </a:ext>
            </a:extLst>
          </p:cNvPr>
          <p:cNvSpPr txBox="1"/>
          <p:nvPr/>
        </p:nvSpPr>
        <p:spPr>
          <a:xfrm>
            <a:off x="3447085" y="4380130"/>
            <a:ext cx="1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Miletus</a:t>
            </a:r>
            <a:endParaRPr lang="en-A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D91A-8A69-A710-5B3E-6AAC33719207}"/>
              </a:ext>
            </a:extLst>
          </p:cNvPr>
          <p:cNvSpPr txBox="1"/>
          <p:nvPr/>
        </p:nvSpPr>
        <p:spPr>
          <a:xfrm>
            <a:off x="6200737" y="3203987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Hattusa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0322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0A2A-FFDF-B3FD-1163-4F2A0335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(old)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54FDF-E756-007C-01F5-7D1BC06FBAC9}"/>
              </a:ext>
            </a:extLst>
          </p:cNvPr>
          <p:cNvSpPr txBox="1"/>
          <p:nvPr/>
        </p:nvSpPr>
        <p:spPr>
          <a:xfrm>
            <a:off x="1485900" y="1699410"/>
            <a:ext cx="905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Develop Treebanks for Luwian, Lycian &amp; Lydian in the Universal Dependencies project.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0FF88-65BA-603F-514A-6B143104334D}"/>
              </a:ext>
            </a:extLst>
          </p:cNvPr>
          <p:cNvSpPr txBox="1"/>
          <p:nvPr/>
        </p:nvSpPr>
        <p:spPr>
          <a:xfrm>
            <a:off x="1485900" y="2205250"/>
            <a:ext cx="789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Expand on the Hittite Treebank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2BF7B-E8B4-970D-3075-F1441A558181}"/>
              </a:ext>
            </a:extLst>
          </p:cNvPr>
          <p:cNvSpPr txBox="1"/>
          <p:nvPr/>
        </p:nvSpPr>
        <p:spPr>
          <a:xfrm>
            <a:off x="1485900" y="271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Develop parallel sets of texts, glosses and translations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46616-B3BE-A86E-F40F-D1068B386C50}"/>
              </a:ext>
            </a:extLst>
          </p:cNvPr>
          <p:cNvSpPr txBox="1"/>
          <p:nvPr/>
        </p:nvSpPr>
        <p:spPr>
          <a:xfrm>
            <a:off x="1868521" y="4791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LSTM encoder-decoders (Wada et al., 2021)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78760-6080-89BA-1353-B6D992ABDDD9}"/>
              </a:ext>
            </a:extLst>
          </p:cNvPr>
          <p:cNvSpPr txBox="1"/>
          <p:nvPr/>
        </p:nvSpPr>
        <p:spPr>
          <a:xfrm>
            <a:off x="1868521" y="52204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fairseq</a:t>
            </a:r>
            <a:r>
              <a:rPr lang="en-AU" dirty="0"/>
              <a:t> (Ott et al., 2019)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96EB28-64A8-C429-F88F-9C8BA2B9E65D}"/>
              </a:ext>
            </a:extLst>
          </p:cNvPr>
          <p:cNvGrpSpPr/>
          <p:nvPr/>
        </p:nvGrpSpPr>
        <p:grpSpPr>
          <a:xfrm>
            <a:off x="1485900" y="3161172"/>
            <a:ext cx="9869521" cy="1555053"/>
            <a:chOff x="1485900" y="3161172"/>
            <a:chExt cx="9869521" cy="15550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3BAA89-6253-50BA-4687-0B320BA048FC}"/>
                </a:ext>
              </a:extLst>
            </p:cNvPr>
            <p:cNvSpPr txBox="1"/>
            <p:nvPr/>
          </p:nvSpPr>
          <p:spPr>
            <a:xfrm>
              <a:off x="1868521" y="3608229"/>
              <a:ext cx="94869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SIGMORPHON 2023 Shared Task on Interlinear Glossing</a:t>
              </a:r>
            </a:p>
            <a:p>
              <a:r>
                <a:rPr lang="en-AU" dirty="0"/>
                <a:t>ACL Special Interest Group on Computational Morphology and Phonology</a:t>
              </a:r>
            </a:p>
            <a:p>
              <a:endParaRPr lang="en-A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589A3-B20C-F554-7467-11C70AE2F47F}"/>
                </a:ext>
              </a:extLst>
            </p:cNvPr>
            <p:cNvSpPr txBox="1"/>
            <p:nvPr/>
          </p:nvSpPr>
          <p:spPr>
            <a:xfrm>
              <a:off x="1868521" y="434689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RoBERTa</a:t>
              </a:r>
              <a:r>
                <a:rPr lang="en-AU" dirty="0"/>
                <a:t> (Liu et al., 2019)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17AB96-45FF-4699-2C83-A709FA2D2E5A}"/>
                </a:ext>
              </a:extLst>
            </p:cNvPr>
            <p:cNvSpPr txBox="1"/>
            <p:nvPr/>
          </p:nvSpPr>
          <p:spPr>
            <a:xfrm>
              <a:off x="1485900" y="3161172"/>
              <a:ext cx="9486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/>
                <a:t>Develop language models using techniques for poorly attested languages: </a:t>
              </a:r>
            </a:p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9042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85E6-89B3-2ABA-9F4B-19A4073F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B1752-FB1C-5998-37CF-EC6EC1D1D4E4}"/>
              </a:ext>
            </a:extLst>
          </p:cNvPr>
          <p:cNvGrpSpPr/>
          <p:nvPr/>
        </p:nvGrpSpPr>
        <p:grpSpPr>
          <a:xfrm>
            <a:off x="1485900" y="2211645"/>
            <a:ext cx="9370168" cy="1487032"/>
            <a:chOff x="1485900" y="2512951"/>
            <a:chExt cx="9370168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EE876F-E96F-7B75-6D45-0E22B58A6B6E}"/>
                </a:ext>
              </a:extLst>
            </p:cNvPr>
            <p:cNvSpPr txBox="1"/>
            <p:nvPr/>
          </p:nvSpPr>
          <p:spPr>
            <a:xfrm>
              <a:off x="2230877" y="2512951"/>
              <a:ext cx="86251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What resources are available in a digital context for the development of</a:t>
              </a:r>
            </a:p>
            <a:p>
              <a:r>
                <a:rPr lang="en-AU" dirty="0"/>
                <a:t>Anatolian NLP tools? What demand is there in the community of Anatolian</a:t>
              </a:r>
            </a:p>
            <a:p>
              <a:r>
                <a:rPr lang="en-AU" dirty="0"/>
                <a:t>language scholarship for NLP tools?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D4614-4ED2-328B-739B-13E1A2D0721B}"/>
                </a:ext>
              </a:extLst>
            </p:cNvPr>
            <p:cNvSpPr txBox="1"/>
            <p:nvPr/>
          </p:nvSpPr>
          <p:spPr>
            <a:xfrm>
              <a:off x="1485900" y="2522651"/>
              <a:ext cx="797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800" dirty="0"/>
                <a:t>RQ1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24F8E-379B-2A29-D089-227EA6972C4F}"/>
              </a:ext>
            </a:extLst>
          </p:cNvPr>
          <p:cNvGrpSpPr/>
          <p:nvPr/>
        </p:nvGrpSpPr>
        <p:grpSpPr>
          <a:xfrm>
            <a:off x="1485900" y="3207875"/>
            <a:ext cx="8348405" cy="652322"/>
            <a:chOff x="1485900" y="3497041"/>
            <a:chExt cx="8348405" cy="6523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8BD6B2-3262-2AC1-B60F-AEBD6E2604CC}"/>
                </a:ext>
              </a:extLst>
            </p:cNvPr>
            <p:cNvSpPr txBox="1"/>
            <p:nvPr/>
          </p:nvSpPr>
          <p:spPr>
            <a:xfrm>
              <a:off x="2230877" y="3503032"/>
              <a:ext cx="76034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How can we improve the performance of language models at translation and</a:t>
              </a:r>
            </a:p>
            <a:p>
              <a:r>
                <a:rPr lang="en-AU" dirty="0"/>
                <a:t>glossing tasks when working with poorly attested languages?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3200C5-EDC6-6B69-70B6-1020F7086974}"/>
                </a:ext>
              </a:extLst>
            </p:cNvPr>
            <p:cNvSpPr txBox="1"/>
            <p:nvPr/>
          </p:nvSpPr>
          <p:spPr>
            <a:xfrm>
              <a:off x="1485900" y="3497041"/>
              <a:ext cx="797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800" dirty="0"/>
                <a:t>RQ2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AAF5FD-8EA6-2152-934D-83F010C8CB55}"/>
              </a:ext>
            </a:extLst>
          </p:cNvPr>
          <p:cNvGrpSpPr/>
          <p:nvPr/>
        </p:nvGrpSpPr>
        <p:grpSpPr>
          <a:xfrm>
            <a:off x="1485900" y="4071667"/>
            <a:ext cx="8650924" cy="649107"/>
            <a:chOff x="1485900" y="4213338"/>
            <a:chExt cx="8650924" cy="6491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B1490B-A9B8-3BE4-E9BE-89EDD6137AE1}"/>
                </a:ext>
              </a:extLst>
            </p:cNvPr>
            <p:cNvSpPr txBox="1"/>
            <p:nvPr/>
          </p:nvSpPr>
          <p:spPr>
            <a:xfrm>
              <a:off x="2230877" y="4216114"/>
              <a:ext cx="7905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Is there utility in using a cross-language embedded space to elucidate semantic</a:t>
              </a:r>
            </a:p>
            <a:p>
              <a:r>
                <a:rPr lang="en-AU" dirty="0"/>
                <a:t>comparisons between the Anatolian languages?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19345-AAB7-EC03-DC05-A33C7B9071E1}"/>
                </a:ext>
              </a:extLst>
            </p:cNvPr>
            <p:cNvSpPr txBox="1"/>
            <p:nvPr/>
          </p:nvSpPr>
          <p:spPr>
            <a:xfrm>
              <a:off x="1485900" y="4213338"/>
              <a:ext cx="797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800" dirty="0"/>
                <a:t>RQ3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FA08F1-0265-FB2A-6497-091B0C42D8F7}"/>
              </a:ext>
            </a:extLst>
          </p:cNvPr>
          <p:cNvGrpSpPr/>
          <p:nvPr/>
        </p:nvGrpSpPr>
        <p:grpSpPr>
          <a:xfrm>
            <a:off x="1485900" y="4923205"/>
            <a:ext cx="8730625" cy="1200329"/>
            <a:chOff x="1485900" y="4923205"/>
            <a:chExt cx="8730625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84EA08-36B9-F779-06F7-CD741D318212}"/>
                </a:ext>
              </a:extLst>
            </p:cNvPr>
            <p:cNvSpPr txBox="1"/>
            <p:nvPr/>
          </p:nvSpPr>
          <p:spPr>
            <a:xfrm>
              <a:off x="2230877" y="4923205"/>
              <a:ext cx="79856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What impact do factors such as corpus size, source script type (hieroglyphic,</a:t>
              </a:r>
            </a:p>
            <a:p>
              <a:r>
                <a:rPr lang="en-AU" dirty="0"/>
                <a:t>cuneiform, alphabetic) and language period have on the accuracy of the models’</a:t>
              </a:r>
            </a:p>
            <a:p>
              <a:r>
                <a:rPr lang="en-AU" dirty="0"/>
                <a:t>translation and glossing performances?</a:t>
              </a:r>
            </a:p>
            <a:p>
              <a:endParaRPr lang="en-A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77BEE-FBD6-EFCB-7B13-AC8CC46B1E3C}"/>
                </a:ext>
              </a:extLst>
            </p:cNvPr>
            <p:cNvSpPr txBox="1"/>
            <p:nvPr/>
          </p:nvSpPr>
          <p:spPr>
            <a:xfrm>
              <a:off x="1485900" y="4932850"/>
              <a:ext cx="797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800" dirty="0"/>
                <a:t>RQ4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BAC0D1-895A-0E60-76BF-28A87228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A8B7-3B7B-08A9-6BB7-D5D7D6FB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RQ1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4F6CA-6958-ADF8-BD09-C1AE87C59119}"/>
              </a:ext>
            </a:extLst>
          </p:cNvPr>
          <p:cNvSpPr txBox="1"/>
          <p:nvPr/>
        </p:nvSpPr>
        <p:spPr>
          <a:xfrm>
            <a:off x="1485900" y="13207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What resources are available in a digital context for the development of Anatolian NLP tools?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E4AD-596F-C1BE-438B-2BE39DD73BAF}"/>
              </a:ext>
            </a:extLst>
          </p:cNvPr>
          <p:cNvSpPr txBox="1"/>
          <p:nvPr/>
        </p:nvSpPr>
        <p:spPr>
          <a:xfrm>
            <a:off x="1550773" y="3059668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Sentence delineated datasets: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D5F77-814F-57FA-0809-0A0961968734}"/>
              </a:ext>
            </a:extLst>
          </p:cNvPr>
          <p:cNvSpPr txBox="1"/>
          <p:nvPr/>
        </p:nvSpPr>
        <p:spPr>
          <a:xfrm>
            <a:off x="1677943" y="3429000"/>
            <a:ext cx="88150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Lycian: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90 glossed and translated sentences (Bryce and Zahle, 1986) / </a:t>
            </a:r>
            <a:r>
              <a:rPr lang="en-AU" dirty="0" err="1"/>
              <a:t>eDiAna</a:t>
            </a:r>
            <a:r>
              <a:rPr lang="en-A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262 glossed, 94 translated (Bilgin 2025) / </a:t>
            </a:r>
            <a:r>
              <a:rPr lang="en-AU" dirty="0" err="1"/>
              <a:t>eDiAna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Hieroglyphic Luwian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135 glossed and translated sentences (</a:t>
            </a:r>
            <a:r>
              <a:rPr lang="en-AU" dirty="0" err="1"/>
              <a:t>Woudhuizen</a:t>
            </a:r>
            <a:r>
              <a:rPr lang="en-AU" dirty="0"/>
              <a:t>, 2004) and </a:t>
            </a:r>
            <a:r>
              <a:rPr lang="en-AU" dirty="0" err="1"/>
              <a:t>eDiAna</a:t>
            </a:r>
            <a:r>
              <a:rPr lang="en-AU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4F1EC-7E0F-EF76-962D-EC6B7BDD4990}"/>
              </a:ext>
            </a:extLst>
          </p:cNvPr>
          <p:cNvSpPr txBox="1"/>
          <p:nvPr/>
        </p:nvSpPr>
        <p:spPr>
          <a:xfrm>
            <a:off x="1550773" y="2417443"/>
            <a:ext cx="437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Parsing of data from HPM and </a:t>
            </a:r>
            <a:r>
              <a:rPr lang="en-GB" dirty="0" err="1"/>
              <a:t>eDiAna</a:t>
            </a:r>
            <a:r>
              <a:rPr lang="en-GB" dirty="0"/>
              <a:t> sites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70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EC90-78AF-A36C-9431-BBE19FDE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RQ1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A6439-BB0B-2172-6542-88EB51D92DB1}"/>
              </a:ext>
            </a:extLst>
          </p:cNvPr>
          <p:cNvSpPr txBox="1"/>
          <p:nvPr/>
        </p:nvSpPr>
        <p:spPr>
          <a:xfrm>
            <a:off x="1485899" y="1320789"/>
            <a:ext cx="966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What resources are available in a digital context for the development of Anatolian NLP tools?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369B2-7DA7-10B3-DA4C-FCA79B3EBEC2}"/>
              </a:ext>
            </a:extLst>
          </p:cNvPr>
          <p:cNvSpPr txBox="1"/>
          <p:nvPr/>
        </p:nvSpPr>
        <p:spPr>
          <a:xfrm>
            <a:off x="1507965" y="2006540"/>
            <a:ext cx="448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Melbourne Data Analytics Platform (MDAP)</a:t>
            </a:r>
          </a:p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43344-145C-7DDB-1235-49F9852C84E0}"/>
              </a:ext>
            </a:extLst>
          </p:cNvPr>
          <p:cNvSpPr txBox="1"/>
          <p:nvPr/>
        </p:nvSpPr>
        <p:spPr>
          <a:xfrm>
            <a:off x="1745937" y="5289882"/>
            <a:ext cx="851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NeueHaasGroteskText"/>
              </a:rPr>
              <a:t>Forthcoming </a:t>
            </a:r>
            <a:r>
              <a:rPr lang="en-AU" dirty="0">
                <a:solidFill>
                  <a:srgbClr val="000000"/>
                </a:solidFill>
                <a:latin typeface="NeueHaasGroteskText"/>
              </a:rPr>
              <a:t>submission for </a:t>
            </a:r>
            <a:r>
              <a:rPr lang="en-AU" b="0" i="0" dirty="0">
                <a:solidFill>
                  <a:srgbClr val="000000"/>
                </a:solidFill>
                <a:effectLst/>
                <a:latin typeface="NeueHaasGroteskText"/>
              </a:rPr>
              <a:t>Transactions of the Association for Computational Linguistics</a:t>
            </a:r>
            <a:endParaRPr lang="en-A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168607-00B0-95C6-DA10-8CD2432198BC}"/>
              </a:ext>
            </a:extLst>
          </p:cNvPr>
          <p:cNvSpPr txBox="1"/>
          <p:nvPr/>
        </p:nvSpPr>
        <p:spPr>
          <a:xfrm>
            <a:off x="1781866" y="4756724"/>
            <a:ext cx="851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00000"/>
                </a:solidFill>
                <a:effectLst/>
                <a:latin typeface="NeueHaasGroteskText"/>
              </a:rPr>
              <a:t>Collaboration benefits data quality.</a:t>
            </a:r>
            <a:endParaRPr lang="en-AU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246512-D75E-003F-784F-F8943D6C287B}"/>
              </a:ext>
            </a:extLst>
          </p:cNvPr>
          <p:cNvGrpSpPr/>
          <p:nvPr/>
        </p:nvGrpSpPr>
        <p:grpSpPr>
          <a:xfrm>
            <a:off x="1721930" y="2442056"/>
            <a:ext cx="8534488" cy="2080189"/>
            <a:chOff x="1721930" y="2442056"/>
            <a:chExt cx="8534488" cy="2080189"/>
          </a:xfrm>
        </p:grpSpPr>
        <p:sp>
          <p:nvSpPr>
            <p:cNvPr id="21" name="Flowchart: Multidocument 20">
              <a:extLst>
                <a:ext uri="{FF2B5EF4-FFF2-40B4-BE49-F238E27FC236}">
                  <a16:creationId xmlns:a16="http://schemas.microsoft.com/office/drawing/2014/main" id="{367D8BD6-BC6C-A0BE-6DE1-0B89E0157971}"/>
                </a:ext>
              </a:extLst>
            </p:cNvPr>
            <p:cNvSpPr/>
            <p:nvPr/>
          </p:nvSpPr>
          <p:spPr>
            <a:xfrm>
              <a:off x="4179396" y="2484456"/>
              <a:ext cx="1225686" cy="1076532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lowchart: Multidocument 21">
              <a:extLst>
                <a:ext uri="{FF2B5EF4-FFF2-40B4-BE49-F238E27FC236}">
                  <a16:creationId xmlns:a16="http://schemas.microsoft.com/office/drawing/2014/main" id="{994611CD-BD9C-EE04-62CC-568C796EBEE9}"/>
                </a:ext>
              </a:extLst>
            </p:cNvPr>
            <p:cNvSpPr/>
            <p:nvPr/>
          </p:nvSpPr>
          <p:spPr>
            <a:xfrm>
              <a:off x="6517924" y="2470222"/>
              <a:ext cx="1225686" cy="1076532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0E7D20-F0E5-EA65-A5A1-F021E7F42839}"/>
                </a:ext>
              </a:extLst>
            </p:cNvPr>
            <p:cNvSpPr txBox="1"/>
            <p:nvPr/>
          </p:nvSpPr>
          <p:spPr>
            <a:xfrm>
              <a:off x="1721930" y="3546754"/>
              <a:ext cx="1583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External resources</a:t>
              </a:r>
              <a:endParaRPr lang="en-AU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0A0E9C-627B-8434-3183-1F5FC2EE3F13}"/>
                </a:ext>
              </a:extLst>
            </p:cNvPr>
            <p:cNvSpPr txBox="1"/>
            <p:nvPr/>
          </p:nvSpPr>
          <p:spPr>
            <a:xfrm>
              <a:off x="4102614" y="3559286"/>
              <a:ext cx="1639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Transliterated Texts</a:t>
              </a:r>
              <a:endParaRPr lang="en-AU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4600B-F4CF-6668-CFEC-F7BB4DBC3D22}"/>
                </a:ext>
              </a:extLst>
            </p:cNvPr>
            <p:cNvSpPr txBox="1"/>
            <p:nvPr/>
          </p:nvSpPr>
          <p:spPr>
            <a:xfrm>
              <a:off x="6448978" y="3545052"/>
              <a:ext cx="1363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Unicode Scripts</a:t>
              </a:r>
              <a:endParaRPr lang="en-AU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4E5C45-85DE-58F1-8134-3A9BC7B8339C}"/>
                </a:ext>
              </a:extLst>
            </p:cNvPr>
            <p:cNvSpPr txBox="1"/>
            <p:nvPr/>
          </p:nvSpPr>
          <p:spPr>
            <a:xfrm>
              <a:off x="8731642" y="3544986"/>
              <a:ext cx="1524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Language Models</a:t>
              </a:r>
              <a:endParaRPr lang="en-AU" sz="14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1FC0C89-CC09-613A-A50A-88FCB5C62D69}"/>
                </a:ext>
              </a:extLst>
            </p:cNvPr>
            <p:cNvGrpSpPr/>
            <p:nvPr/>
          </p:nvGrpSpPr>
          <p:grpSpPr>
            <a:xfrm>
              <a:off x="1781866" y="2477599"/>
              <a:ext cx="1523190" cy="1069155"/>
              <a:chOff x="2231687" y="3125823"/>
              <a:chExt cx="1523190" cy="95358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F6B600-F20D-B377-8BFB-007CC4E8AABE}"/>
                  </a:ext>
                </a:extLst>
              </p:cNvPr>
              <p:cNvSpPr/>
              <p:nvPr/>
            </p:nvSpPr>
            <p:spPr>
              <a:xfrm>
                <a:off x="2302213" y="3125823"/>
                <a:ext cx="1452664" cy="64633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Flowchart: Internal Storage 29">
                <a:extLst>
                  <a:ext uri="{FF2B5EF4-FFF2-40B4-BE49-F238E27FC236}">
                    <a16:creationId xmlns:a16="http://schemas.microsoft.com/office/drawing/2014/main" id="{14C67F47-9530-8DCD-79D2-2C7553454F19}"/>
                  </a:ext>
                </a:extLst>
              </p:cNvPr>
              <p:cNvSpPr/>
              <p:nvPr/>
            </p:nvSpPr>
            <p:spPr>
              <a:xfrm>
                <a:off x="2231687" y="3292375"/>
                <a:ext cx="1108953" cy="787037"/>
              </a:xfrm>
              <a:prstGeom prst="flowChartInternal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6307F55-B064-23EF-319C-EC02DE3421C9}"/>
                </a:ext>
              </a:extLst>
            </p:cNvPr>
            <p:cNvCxnSpPr/>
            <p:nvPr/>
          </p:nvCxnSpPr>
          <p:spPr>
            <a:xfrm>
              <a:off x="3540343" y="3048287"/>
              <a:ext cx="3826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90A096-0F6D-825F-6675-50A29DB7075C}"/>
                </a:ext>
              </a:extLst>
            </p:cNvPr>
            <p:cNvCxnSpPr/>
            <p:nvPr/>
          </p:nvCxnSpPr>
          <p:spPr>
            <a:xfrm>
              <a:off x="5830826" y="3048287"/>
              <a:ext cx="3826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D19CCD-2649-E71A-86D7-5ABA4E677CB8}"/>
                </a:ext>
              </a:extLst>
            </p:cNvPr>
            <p:cNvCxnSpPr/>
            <p:nvPr/>
          </p:nvCxnSpPr>
          <p:spPr>
            <a:xfrm>
              <a:off x="8195268" y="3046332"/>
              <a:ext cx="38262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FD380-E000-383D-CA71-DD371D17FA32}"/>
                </a:ext>
              </a:extLst>
            </p:cNvPr>
            <p:cNvSpPr txBox="1"/>
            <p:nvPr/>
          </p:nvSpPr>
          <p:spPr>
            <a:xfrm>
              <a:off x="1781866" y="4084678"/>
              <a:ext cx="14501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eDiAna</a:t>
              </a:r>
              <a:r>
                <a:rPr lang="en-GB" sz="1400" dirty="0"/>
                <a:t>, HPM</a:t>
              </a:r>
              <a:r>
                <a:rPr lang="en-AU" sz="1400" dirty="0"/>
                <a:t> etc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5AF305-A3DA-4535-E34E-68A14689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4375" y="4047507"/>
              <a:ext cx="1995837" cy="47473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B3E150-8C64-0FE0-7A1B-DB661031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47" y="3924444"/>
              <a:ext cx="2276659" cy="58475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E7ED81-2D56-08AC-B895-34312BAB562F}"/>
                </a:ext>
              </a:extLst>
            </p:cNvPr>
            <p:cNvSpPr txBox="1"/>
            <p:nvPr/>
          </p:nvSpPr>
          <p:spPr>
            <a:xfrm>
              <a:off x="8923536" y="3955213"/>
              <a:ext cx="1172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GPT-2, T5,</a:t>
              </a:r>
              <a:br>
                <a:rPr lang="en-GB" sz="1400" dirty="0"/>
              </a:br>
              <a:r>
                <a:rPr lang="en-GB" sz="1400" dirty="0" err="1"/>
                <a:t>ModernBERT</a:t>
              </a:r>
              <a:endParaRPr lang="en-AU" sz="1400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04E584B-E4DE-D45A-9C51-9D16B441C1A9}"/>
                </a:ext>
              </a:extLst>
            </p:cNvPr>
            <p:cNvGrpSpPr/>
            <p:nvPr/>
          </p:nvGrpSpPr>
          <p:grpSpPr>
            <a:xfrm>
              <a:off x="8896847" y="2442056"/>
              <a:ext cx="1225686" cy="1141860"/>
              <a:chOff x="8110738" y="1168309"/>
              <a:chExt cx="1470769" cy="1347537"/>
            </a:xfrm>
          </p:grpSpPr>
          <p:sp>
            <p:nvSpPr>
              <p:cNvPr id="59" name="Cylinder 58">
                <a:extLst>
                  <a:ext uri="{FF2B5EF4-FFF2-40B4-BE49-F238E27FC236}">
                    <a16:creationId xmlns:a16="http://schemas.microsoft.com/office/drawing/2014/main" id="{906DC049-87F8-DCA7-9A46-8DA1783FB70B}"/>
                  </a:ext>
                </a:extLst>
              </p:cNvPr>
              <p:cNvSpPr/>
              <p:nvPr/>
            </p:nvSpPr>
            <p:spPr>
              <a:xfrm>
                <a:off x="8611381" y="1168309"/>
                <a:ext cx="970126" cy="1190065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" name="Cylinder 59">
                <a:extLst>
                  <a:ext uri="{FF2B5EF4-FFF2-40B4-BE49-F238E27FC236}">
                    <a16:creationId xmlns:a16="http://schemas.microsoft.com/office/drawing/2014/main" id="{CDD29E95-A5A7-1A5F-73F2-EE8C4FC6E3B0}"/>
                  </a:ext>
                </a:extLst>
              </p:cNvPr>
              <p:cNvSpPr/>
              <p:nvPr/>
            </p:nvSpPr>
            <p:spPr>
              <a:xfrm>
                <a:off x="8371914" y="1247045"/>
                <a:ext cx="970126" cy="1190065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1" name="Cylinder 60">
                <a:extLst>
                  <a:ext uri="{FF2B5EF4-FFF2-40B4-BE49-F238E27FC236}">
                    <a16:creationId xmlns:a16="http://schemas.microsoft.com/office/drawing/2014/main" id="{83DD2250-5E81-19D6-4C14-BEA84100E36C}"/>
                  </a:ext>
                </a:extLst>
              </p:cNvPr>
              <p:cNvSpPr/>
              <p:nvPr/>
            </p:nvSpPr>
            <p:spPr>
              <a:xfrm>
                <a:off x="8110738" y="1325781"/>
                <a:ext cx="970126" cy="1190065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73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4D89CD-02D4-1EBD-43F4-F51B74C90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FF76-00F1-890D-8F66-1228F389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RQ1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67084-0787-8360-6346-7DB87EAC819B}"/>
              </a:ext>
            </a:extLst>
          </p:cNvPr>
          <p:cNvSpPr txBox="1"/>
          <p:nvPr/>
        </p:nvSpPr>
        <p:spPr>
          <a:xfrm>
            <a:off x="1486415" y="1455003"/>
            <a:ext cx="9801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What demand is there in the community of Anatolian language scholarship for NLP tools?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C1CD5-01FE-15F4-60C1-ED0ED3E48CD6}"/>
              </a:ext>
            </a:extLst>
          </p:cNvPr>
          <p:cNvSpPr txBox="1"/>
          <p:nvPr/>
        </p:nvSpPr>
        <p:spPr>
          <a:xfrm>
            <a:off x="1485900" y="2286000"/>
            <a:ext cx="383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Survey of Anatolian language experts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21D5C-2D67-18DB-89F2-CC27911BB129}"/>
              </a:ext>
            </a:extLst>
          </p:cNvPr>
          <p:cNvSpPr txBox="1"/>
          <p:nvPr/>
        </p:nvSpPr>
        <p:spPr>
          <a:xfrm>
            <a:off x="1614100" y="2621086"/>
            <a:ext cx="735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level of proficiency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current NLP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interest in NLP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willingness to share translations with CCSA NLP project</a:t>
            </a:r>
          </a:p>
        </p:txBody>
      </p:sp>
    </p:spTree>
    <p:extLst>
      <p:ext uri="{BB962C8B-B14F-4D97-AF65-F5344CB8AC3E}">
        <p14:creationId xmlns:p14="http://schemas.microsoft.com/office/powerpoint/2010/main" val="422079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BECA-C014-C5D7-6758-C481E7E2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RQ2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D4BB2-2B8D-6381-D41E-34E8FB1D6D9C}"/>
              </a:ext>
            </a:extLst>
          </p:cNvPr>
          <p:cNvSpPr txBox="1"/>
          <p:nvPr/>
        </p:nvSpPr>
        <p:spPr>
          <a:xfrm>
            <a:off x="1420237" y="1362670"/>
            <a:ext cx="9509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How can we improve the performance of language models at translation and glossing tasks when working with poorly attested languages?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B44E01F8-906D-CED2-7C29-49B26BB0625D}"/>
              </a:ext>
            </a:extLst>
          </p:cNvPr>
          <p:cNvSpPr/>
          <p:nvPr/>
        </p:nvSpPr>
        <p:spPr>
          <a:xfrm>
            <a:off x="4179921" y="2724118"/>
            <a:ext cx="1225686" cy="1076532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3C466629-B978-C2B6-10A0-5A5C0C557A00}"/>
              </a:ext>
            </a:extLst>
          </p:cNvPr>
          <p:cNvSpPr/>
          <p:nvPr/>
        </p:nvSpPr>
        <p:spPr>
          <a:xfrm>
            <a:off x="6518449" y="2709884"/>
            <a:ext cx="1225686" cy="1076532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27734-996D-EB36-37D8-1B5C6937DBE4}"/>
              </a:ext>
            </a:extLst>
          </p:cNvPr>
          <p:cNvSpPr txBox="1"/>
          <p:nvPr/>
        </p:nvSpPr>
        <p:spPr>
          <a:xfrm>
            <a:off x="1722455" y="3786416"/>
            <a:ext cx="158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External resources</a:t>
            </a:r>
            <a:endParaRPr lang="en-A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D7161-D30F-C1F3-8488-DAF14B8545A6}"/>
              </a:ext>
            </a:extLst>
          </p:cNvPr>
          <p:cNvSpPr txBox="1"/>
          <p:nvPr/>
        </p:nvSpPr>
        <p:spPr>
          <a:xfrm>
            <a:off x="4103139" y="3798948"/>
            <a:ext cx="1896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Transliterated Texts</a:t>
            </a:r>
            <a:br>
              <a:rPr lang="en-GB" sz="1400" dirty="0"/>
            </a:br>
            <a:r>
              <a:rPr lang="en-GB" sz="1400" dirty="0"/>
              <a:t>POS tagging</a:t>
            </a:r>
          </a:p>
          <a:p>
            <a:r>
              <a:rPr lang="en-GB" sz="1400" dirty="0"/>
              <a:t>Word-wise translations</a:t>
            </a:r>
            <a:endParaRPr lang="en-A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557CF-EF83-1B36-ED44-F1B1FA71F5B4}"/>
              </a:ext>
            </a:extLst>
          </p:cNvPr>
          <p:cNvSpPr txBox="1"/>
          <p:nvPr/>
        </p:nvSpPr>
        <p:spPr>
          <a:xfrm>
            <a:off x="8732167" y="3784648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Language Models</a:t>
            </a:r>
            <a:endParaRPr lang="en-AU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535D24-B78A-3177-4861-6D16911BBA14}"/>
              </a:ext>
            </a:extLst>
          </p:cNvPr>
          <p:cNvGrpSpPr/>
          <p:nvPr/>
        </p:nvGrpSpPr>
        <p:grpSpPr>
          <a:xfrm>
            <a:off x="1782391" y="2717261"/>
            <a:ext cx="1523190" cy="1069155"/>
            <a:chOff x="2231687" y="3125823"/>
            <a:chExt cx="1523190" cy="9535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17695F-84C0-131C-D765-45666BC3D97F}"/>
                </a:ext>
              </a:extLst>
            </p:cNvPr>
            <p:cNvSpPr/>
            <p:nvPr/>
          </p:nvSpPr>
          <p:spPr>
            <a:xfrm>
              <a:off x="2302213" y="3125823"/>
              <a:ext cx="1452664" cy="646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Flowchart: Internal Storage 11">
              <a:extLst>
                <a:ext uri="{FF2B5EF4-FFF2-40B4-BE49-F238E27FC236}">
                  <a16:creationId xmlns:a16="http://schemas.microsoft.com/office/drawing/2014/main" id="{696500B0-636E-D19B-6888-47711E1D91EA}"/>
                </a:ext>
              </a:extLst>
            </p:cNvPr>
            <p:cNvSpPr/>
            <p:nvPr/>
          </p:nvSpPr>
          <p:spPr>
            <a:xfrm>
              <a:off x="2231687" y="3292375"/>
              <a:ext cx="1108953" cy="787037"/>
            </a:xfrm>
            <a:prstGeom prst="flowChartInternal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7502E3-A5A8-D421-4F4F-2B8DC8535DC3}"/>
              </a:ext>
            </a:extLst>
          </p:cNvPr>
          <p:cNvCxnSpPr/>
          <p:nvPr/>
        </p:nvCxnSpPr>
        <p:spPr>
          <a:xfrm>
            <a:off x="3540868" y="3287949"/>
            <a:ext cx="382621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2FBE70-7807-9B1E-6DEE-A605DA98D0AD}"/>
              </a:ext>
            </a:extLst>
          </p:cNvPr>
          <p:cNvCxnSpPr/>
          <p:nvPr/>
        </p:nvCxnSpPr>
        <p:spPr>
          <a:xfrm>
            <a:off x="5831351" y="3287949"/>
            <a:ext cx="382621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966341-D9FB-B5CC-E2B5-9F893C6D0930}"/>
              </a:ext>
            </a:extLst>
          </p:cNvPr>
          <p:cNvCxnSpPr/>
          <p:nvPr/>
        </p:nvCxnSpPr>
        <p:spPr>
          <a:xfrm>
            <a:off x="8195793" y="3285994"/>
            <a:ext cx="382621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77FFFF-2381-132E-D500-A4FC783AD457}"/>
              </a:ext>
            </a:extLst>
          </p:cNvPr>
          <p:cNvSpPr txBox="1"/>
          <p:nvPr/>
        </p:nvSpPr>
        <p:spPr>
          <a:xfrm>
            <a:off x="1782391" y="4324340"/>
            <a:ext cx="145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eDiAna</a:t>
            </a:r>
            <a:r>
              <a:rPr lang="en-GB" sz="1400" dirty="0"/>
              <a:t>, HPM</a:t>
            </a:r>
            <a:r>
              <a:rPr lang="en-AU" sz="1400" dirty="0"/>
              <a:t> etc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9F053-53CA-EF5A-6418-6A333AE1CF14}"/>
              </a:ext>
            </a:extLst>
          </p:cNvPr>
          <p:cNvSpPr txBox="1"/>
          <p:nvPr/>
        </p:nvSpPr>
        <p:spPr>
          <a:xfrm>
            <a:off x="8806178" y="4194875"/>
            <a:ext cx="140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GPT-2, </a:t>
            </a:r>
            <a:r>
              <a:rPr lang="en-GB" sz="1400" dirty="0" err="1"/>
              <a:t>RoBERTa</a:t>
            </a:r>
            <a:br>
              <a:rPr lang="en-GB" sz="1400" dirty="0"/>
            </a:br>
            <a:r>
              <a:rPr lang="en-GB" sz="1400" dirty="0" err="1"/>
              <a:t>ModernBERT</a:t>
            </a:r>
            <a:endParaRPr lang="en-AU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875C-BE80-2FC8-1F28-3CC708CB64CF}"/>
              </a:ext>
            </a:extLst>
          </p:cNvPr>
          <p:cNvGrpSpPr/>
          <p:nvPr/>
        </p:nvGrpSpPr>
        <p:grpSpPr>
          <a:xfrm>
            <a:off x="8829910" y="2437111"/>
            <a:ext cx="1470769" cy="1347537"/>
            <a:chOff x="8110738" y="1168309"/>
            <a:chExt cx="1470769" cy="1347537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F6584E76-4E68-C5DF-5CEC-9E671D424B67}"/>
                </a:ext>
              </a:extLst>
            </p:cNvPr>
            <p:cNvSpPr/>
            <p:nvPr/>
          </p:nvSpPr>
          <p:spPr>
            <a:xfrm>
              <a:off x="8611381" y="1168309"/>
              <a:ext cx="970126" cy="119006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DA75D25D-9CB1-64C9-082A-CF75927D5918}"/>
                </a:ext>
              </a:extLst>
            </p:cNvPr>
            <p:cNvSpPr/>
            <p:nvPr/>
          </p:nvSpPr>
          <p:spPr>
            <a:xfrm>
              <a:off x="8371914" y="1247045"/>
              <a:ext cx="970126" cy="119006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9BEBB741-AAEB-D86E-1F28-7AC962B2F8C4}"/>
                </a:ext>
              </a:extLst>
            </p:cNvPr>
            <p:cNvSpPr/>
            <p:nvPr/>
          </p:nvSpPr>
          <p:spPr>
            <a:xfrm>
              <a:off x="8110738" y="1325781"/>
              <a:ext cx="970126" cy="119006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A5F1503-A482-0BE7-D948-9E61F3C5D14E}"/>
              </a:ext>
            </a:extLst>
          </p:cNvPr>
          <p:cNvSpPr txBox="1"/>
          <p:nvPr/>
        </p:nvSpPr>
        <p:spPr>
          <a:xfrm>
            <a:off x="6310310" y="3798948"/>
            <a:ext cx="18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Training and Test sets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40971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8990-FB5A-C4E5-7A6A-A322B209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73497" cy="1485900"/>
          </a:xfrm>
        </p:spPr>
        <p:txBody>
          <a:bodyPr/>
          <a:lstStyle/>
          <a:p>
            <a:r>
              <a:rPr lang="en-GB" dirty="0"/>
              <a:t>RQ2: Morphological Glossing Task Results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9F335-D871-1B4F-CE1C-4374A1BB72B7}"/>
              </a:ext>
            </a:extLst>
          </p:cNvPr>
          <p:cNvSpPr txBox="1"/>
          <p:nvPr/>
        </p:nvSpPr>
        <p:spPr>
          <a:xfrm>
            <a:off x="1390135" y="1601745"/>
            <a:ext cx="86973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/>
              <a:t># N 303 (</a:t>
            </a:r>
            <a:r>
              <a:rPr lang="en-AU" dirty="0" err="1"/>
              <a:t>Phellos</a:t>
            </a:r>
            <a:r>
              <a:rPr lang="en-AU" dirty="0"/>
              <a:t>) 3</a:t>
            </a:r>
            <a:br>
              <a:rPr lang="en-AU" dirty="0"/>
            </a:br>
            <a:r>
              <a:rPr lang="en-AU" dirty="0"/>
              <a:t>\t </a:t>
            </a:r>
            <a:r>
              <a:rPr lang="en-AU" dirty="0" err="1"/>
              <a:t>ebeija</a:t>
            </a:r>
            <a:r>
              <a:rPr lang="en-AU" dirty="0"/>
              <a:t> </a:t>
            </a:r>
            <a:r>
              <a:rPr lang="en-AU" dirty="0" err="1"/>
              <a:t>arawazija</a:t>
            </a:r>
            <a:r>
              <a:rPr lang="en-AU" dirty="0"/>
              <a:t> me </a:t>
            </a:r>
            <a:r>
              <a:rPr lang="en-AU" dirty="0" err="1"/>
              <a:t>ti</a:t>
            </a:r>
            <a:r>
              <a:rPr lang="en-AU" dirty="0"/>
              <a:t> </a:t>
            </a:r>
            <a:r>
              <a:rPr lang="en-AU" dirty="0" err="1"/>
              <a:t>prñnaw</a:t>
            </a:r>
            <a:r>
              <a:rPr lang="en-AU" dirty="0"/>
              <a:t>[</a:t>
            </a:r>
            <a:r>
              <a:rPr lang="en-AU" dirty="0" err="1"/>
              <a:t>atẽ</a:t>
            </a:r>
            <a:r>
              <a:rPr lang="en-AU" dirty="0"/>
              <a:t>] </a:t>
            </a:r>
            <a:r>
              <a:rPr lang="en-AU" dirty="0" err="1"/>
              <a:t>arñnas</a:t>
            </a:r>
            <a:r>
              <a:rPr lang="en-AU" dirty="0"/>
              <a:t> </a:t>
            </a:r>
            <a:r>
              <a:rPr lang="en-AU" dirty="0" err="1"/>
              <a:t>xtt.ahe</a:t>
            </a:r>
            <a:endParaRPr lang="en-AU" dirty="0"/>
          </a:p>
          <a:p>
            <a:pPr>
              <a:buNone/>
            </a:pPr>
            <a:r>
              <a:rPr lang="en-AU" dirty="0"/>
              <a:t>\g </a:t>
            </a:r>
            <a:br>
              <a:rPr lang="en-AU" dirty="0"/>
            </a:br>
            <a:endParaRPr lang="en-AU" dirty="0"/>
          </a:p>
          <a:p>
            <a:pPr>
              <a:buNone/>
            </a:pPr>
            <a:endParaRPr lang="en-AU" dirty="0"/>
          </a:p>
          <a:p>
            <a:pPr>
              <a:buNone/>
            </a:pPr>
            <a:br>
              <a:rPr lang="en-AU" dirty="0"/>
            </a:b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878D7-888A-E7D0-107C-0D372313CC4E}"/>
              </a:ext>
            </a:extLst>
          </p:cNvPr>
          <p:cNvSpPr txBox="1"/>
          <p:nvPr/>
        </p:nvSpPr>
        <p:spPr>
          <a:xfrm>
            <a:off x="1408670" y="4225849"/>
            <a:ext cx="8678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/>
              <a:t># N 303 (</a:t>
            </a:r>
            <a:r>
              <a:rPr lang="en-AU" dirty="0" err="1"/>
              <a:t>Phellos</a:t>
            </a:r>
            <a:r>
              <a:rPr lang="en-AU" dirty="0"/>
              <a:t>) 3</a:t>
            </a:r>
            <a:br>
              <a:rPr lang="en-AU" dirty="0"/>
            </a:br>
            <a:r>
              <a:rPr lang="en-AU" dirty="0"/>
              <a:t>\t </a:t>
            </a:r>
            <a:r>
              <a:rPr lang="en-AU" dirty="0" err="1"/>
              <a:t>ebeija</a:t>
            </a:r>
            <a:r>
              <a:rPr lang="en-AU" dirty="0"/>
              <a:t> </a:t>
            </a:r>
            <a:r>
              <a:rPr lang="en-AU" dirty="0" err="1"/>
              <a:t>arawazija</a:t>
            </a:r>
            <a:r>
              <a:rPr lang="en-AU" dirty="0"/>
              <a:t> me </a:t>
            </a:r>
            <a:r>
              <a:rPr lang="en-AU" dirty="0" err="1"/>
              <a:t>ti</a:t>
            </a:r>
            <a:r>
              <a:rPr lang="en-AU" dirty="0"/>
              <a:t> </a:t>
            </a:r>
            <a:r>
              <a:rPr lang="en-AU" dirty="0" err="1"/>
              <a:t>prñnaw</a:t>
            </a:r>
            <a:r>
              <a:rPr lang="en-AU" dirty="0"/>
              <a:t>[</a:t>
            </a:r>
            <a:r>
              <a:rPr lang="en-AU" dirty="0" err="1"/>
              <a:t>atẽ</a:t>
            </a:r>
            <a:r>
              <a:rPr lang="en-AU" dirty="0"/>
              <a:t>] </a:t>
            </a:r>
            <a:r>
              <a:rPr lang="en-AU" dirty="0" err="1"/>
              <a:t>arñnas</a:t>
            </a:r>
            <a:r>
              <a:rPr lang="en-AU" dirty="0"/>
              <a:t> </a:t>
            </a:r>
            <a:r>
              <a:rPr lang="en-AU" dirty="0" err="1"/>
              <a:t>xtt.ahe</a:t>
            </a:r>
            <a:endParaRPr lang="en-AU" dirty="0"/>
          </a:p>
          <a:p>
            <a:pPr>
              <a:buNone/>
            </a:pPr>
            <a:r>
              <a:rPr lang="en-AU" dirty="0"/>
              <a:t>\g PRON-ACC.COM.PL </a:t>
            </a:r>
            <a:r>
              <a:rPr lang="en-AU" b="1" dirty="0"/>
              <a:t>NOUN-ACC.NEUT </a:t>
            </a:r>
            <a:r>
              <a:rPr lang="en-AU" dirty="0"/>
              <a:t>- PRON-NOM.COM.SG VERB-SG.3P.PST.FIN.ACT NOUN-NOM.COM.SG </a:t>
            </a:r>
            <a:r>
              <a:rPr lang="en-AU" b="1" dirty="0"/>
              <a:t>NOUN-GEN.COM.SG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7E7D-BBAA-FA66-10FE-A4F8E04808EF}"/>
              </a:ext>
            </a:extLst>
          </p:cNvPr>
          <p:cNvSpPr txBox="1"/>
          <p:nvPr/>
        </p:nvSpPr>
        <p:spPr>
          <a:xfrm>
            <a:off x="1408669" y="3087645"/>
            <a:ext cx="964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['PRON-ACC.COM.PL', 'NOUN-DAT-LOC.COM.PL', '-', 'PRON-NOM.COM.SG', 'VERB-SG.3P.PST.FIN.ACT', 'NOUN-NOM.COM.SG', 'ADJ-NOM.COM.SG']</a:t>
            </a:r>
          </a:p>
        </p:txBody>
      </p:sp>
    </p:spTree>
    <p:extLst>
      <p:ext uri="{BB962C8B-B14F-4D97-AF65-F5344CB8AC3E}">
        <p14:creationId xmlns:p14="http://schemas.microsoft.com/office/powerpoint/2010/main" val="398750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7BB2-AF8C-2202-A9A4-2AE004CD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930" cy="1485900"/>
          </a:xfrm>
        </p:spPr>
        <p:txBody>
          <a:bodyPr/>
          <a:lstStyle/>
          <a:p>
            <a:r>
              <a:rPr lang="en-GB" dirty="0"/>
              <a:t>RQ2: Morphological Glossing Task Results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6BC6C-9A52-1B15-4C98-FA67B353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87" y="1620415"/>
            <a:ext cx="6631324" cy="393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89583-9790-08FC-3B99-96561416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574092"/>
            <a:ext cx="3234636" cy="17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73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0DA4-ACF8-AD07-6B2B-A8C35E21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RQ2 Further Work 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7C9B2-3E3D-FE04-02AF-EC29E2E3713E}"/>
              </a:ext>
            </a:extLst>
          </p:cNvPr>
          <p:cNvSpPr txBox="1"/>
          <p:nvPr/>
        </p:nvSpPr>
        <p:spPr>
          <a:xfrm>
            <a:off x="1533781" y="1346483"/>
            <a:ext cx="7148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Morphological Glossing Task</a:t>
            </a:r>
            <a:br>
              <a:rPr lang="en-GB" sz="1600" dirty="0"/>
            </a:br>
            <a:endParaRPr lang="en-A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F6E3E-D64B-F4B0-8E8C-DBA47A9E7429}"/>
              </a:ext>
            </a:extLst>
          </p:cNvPr>
          <p:cNvSpPr txBox="1"/>
          <p:nvPr/>
        </p:nvSpPr>
        <p:spPr>
          <a:xfrm>
            <a:off x="1533780" y="1695098"/>
            <a:ext cx="7888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Increasing the number of sentences in the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Examining whether glossing conventions are consistent within the training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Cleaning the source sentences to remove epigraphic annotations for textual uncertainty, lacunae and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Cleaning the translated sentences to remove remarks about uncertainty or other interlinear commentary by the translator.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Tuning model parameters in order to optimise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Using pre-trained weights with models from existing languages.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06D86-C28A-8B84-9AA6-96FB0057A4E1}"/>
              </a:ext>
            </a:extLst>
          </p:cNvPr>
          <p:cNvSpPr txBox="1"/>
          <p:nvPr/>
        </p:nvSpPr>
        <p:spPr>
          <a:xfrm>
            <a:off x="1600199" y="3982705"/>
            <a:ext cx="178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 task 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95EEC-434B-8B13-97DC-D252CCBF322F}"/>
              </a:ext>
            </a:extLst>
          </p:cNvPr>
          <p:cNvSpPr txBox="1"/>
          <p:nvPr/>
        </p:nvSpPr>
        <p:spPr>
          <a:xfrm>
            <a:off x="1533780" y="4303401"/>
            <a:ext cx="78882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Long Short-Term Memory encode-decoder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Wada et al 2021</a:t>
            </a:r>
          </a:p>
          <a:p>
            <a:pPr lvl="1"/>
            <a:r>
              <a:rPr lang="en-AU" sz="1600" dirty="0"/>
              <a:t>Learning Contextualised Cross-lingual Word Embeddings and Alignments for Extremely Low-Resource Languages Using Parallel Corpora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Pre-Trained Models such as T5 or GPT-4.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64466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93DB-0682-A643-D2DC-BB36FAC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Research Timeline</a:t>
            </a:r>
            <a:endParaRPr lang="en-AU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2F92A-0466-D4BB-711F-84C343F7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27" y="1237043"/>
            <a:ext cx="7229739" cy="56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F16D8-7096-F35A-5CA7-091B721F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94AA-90C9-9AEE-5DC9-7F8C4F9E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Anatolian Languages 800-200BC</a:t>
            </a:r>
            <a:endParaRPr lang="en-AU" dirty="0"/>
          </a:p>
        </p:txBody>
      </p:sp>
      <p:pic>
        <p:nvPicPr>
          <p:cNvPr id="4" name="Picture 3" descr="A map of the middle east&#10;&#10;AI-generated content may be incorrect.">
            <a:extLst>
              <a:ext uri="{FF2B5EF4-FFF2-40B4-BE49-F238E27FC236}">
                <a16:creationId xmlns:a16="http://schemas.microsoft.com/office/drawing/2014/main" id="{3DA818D8-E817-C245-92A1-55825BBE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28750"/>
            <a:ext cx="9486900" cy="4457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E9FD5-B18D-97C9-BED0-BD171D87585C}"/>
              </a:ext>
            </a:extLst>
          </p:cNvPr>
          <p:cNvSpPr txBox="1"/>
          <p:nvPr/>
        </p:nvSpPr>
        <p:spPr>
          <a:xfrm>
            <a:off x="4129434" y="4659581"/>
            <a:ext cx="92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Lycian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951CB-066F-2006-7079-72795A4EDAAE}"/>
              </a:ext>
            </a:extLst>
          </p:cNvPr>
          <p:cNvSpPr txBox="1"/>
          <p:nvPr/>
        </p:nvSpPr>
        <p:spPr>
          <a:xfrm>
            <a:off x="3999224" y="3472899"/>
            <a:ext cx="11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Lydian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CB6D7-B06A-D6A0-FD74-CB80504B3DA5}"/>
              </a:ext>
            </a:extLst>
          </p:cNvPr>
          <p:cNvSpPr txBox="1"/>
          <p:nvPr/>
        </p:nvSpPr>
        <p:spPr>
          <a:xfrm>
            <a:off x="4318743" y="4859049"/>
            <a:ext cx="13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 err="1"/>
              <a:t>Milyan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C25F-B8FB-48A5-7928-3182395A9C2A}"/>
              </a:ext>
            </a:extLst>
          </p:cNvPr>
          <p:cNvSpPr txBox="1"/>
          <p:nvPr/>
        </p:nvSpPr>
        <p:spPr>
          <a:xfrm>
            <a:off x="4832034" y="3039035"/>
            <a:ext cx="126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Phrygian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3764B-686F-2302-D663-CFCDF9901188}"/>
              </a:ext>
            </a:extLst>
          </p:cNvPr>
          <p:cNvSpPr txBox="1"/>
          <p:nvPr/>
        </p:nvSpPr>
        <p:spPr>
          <a:xfrm>
            <a:off x="2190637" y="3119397"/>
            <a:ext cx="93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Aeolian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8DA0D-6131-5B37-1215-4632693C4D08}"/>
              </a:ext>
            </a:extLst>
          </p:cNvPr>
          <p:cNvSpPr txBox="1"/>
          <p:nvPr/>
        </p:nvSpPr>
        <p:spPr>
          <a:xfrm>
            <a:off x="3535539" y="4093286"/>
            <a:ext cx="927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Carian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33F43-E33E-F9D5-F4DD-FE270DF4B871}"/>
              </a:ext>
            </a:extLst>
          </p:cNvPr>
          <p:cNvSpPr txBox="1"/>
          <p:nvPr/>
        </p:nvSpPr>
        <p:spPr>
          <a:xfrm>
            <a:off x="4547530" y="4264724"/>
            <a:ext cx="11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Pisidian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333CE-0366-AAE4-5CE4-4AA0F7A58205}"/>
              </a:ext>
            </a:extLst>
          </p:cNvPr>
          <p:cNvSpPr txBox="1"/>
          <p:nvPr/>
        </p:nvSpPr>
        <p:spPr>
          <a:xfrm>
            <a:off x="5272392" y="4773323"/>
            <a:ext cx="13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 err="1"/>
              <a:t>Sidetic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55B5-89C9-E0B5-06A2-9AA16504E84D}"/>
              </a:ext>
            </a:extLst>
          </p:cNvPr>
          <p:cNvSpPr txBox="1"/>
          <p:nvPr/>
        </p:nvSpPr>
        <p:spPr>
          <a:xfrm>
            <a:off x="2329752" y="3838876"/>
            <a:ext cx="126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Ionian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A7216-C0E3-0B41-B367-938FB02F0F17}"/>
              </a:ext>
            </a:extLst>
          </p:cNvPr>
          <p:cNvSpPr txBox="1"/>
          <p:nvPr/>
        </p:nvSpPr>
        <p:spPr>
          <a:xfrm>
            <a:off x="2572535" y="4493296"/>
            <a:ext cx="93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Dorian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DB812-0C71-515E-EC6E-54D1BBAF6B4A}"/>
              </a:ext>
            </a:extLst>
          </p:cNvPr>
          <p:cNvSpPr txBox="1"/>
          <p:nvPr/>
        </p:nvSpPr>
        <p:spPr>
          <a:xfrm>
            <a:off x="3593718" y="305966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Mysian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9EF86-63C7-AD35-D377-44DA610591A4}"/>
              </a:ext>
            </a:extLst>
          </p:cNvPr>
          <p:cNvSpPr txBox="1"/>
          <p:nvPr/>
        </p:nvSpPr>
        <p:spPr>
          <a:xfrm>
            <a:off x="8448475" y="3723954"/>
            <a:ext cx="126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Armenian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D2828-3F87-DE60-1195-BBF641035A60}"/>
              </a:ext>
            </a:extLst>
          </p:cNvPr>
          <p:cNvSpPr txBox="1"/>
          <p:nvPr/>
        </p:nvSpPr>
        <p:spPr>
          <a:xfrm>
            <a:off x="3447085" y="4380130"/>
            <a:ext cx="1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Miletus</a:t>
            </a:r>
            <a:endParaRPr lang="en-AU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6B8F8-3D52-3C7E-C5AF-6974862DB975}"/>
              </a:ext>
            </a:extLst>
          </p:cNvPr>
          <p:cNvSpPr txBox="1"/>
          <p:nvPr/>
        </p:nvSpPr>
        <p:spPr>
          <a:xfrm>
            <a:off x="3011843" y="3122026"/>
            <a:ext cx="648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Troy</a:t>
            </a:r>
            <a:endParaRPr lang="en-A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F5848-24E3-43B3-BAB4-4460D0E7EA48}"/>
              </a:ext>
            </a:extLst>
          </p:cNvPr>
          <p:cNvSpPr txBox="1"/>
          <p:nvPr/>
        </p:nvSpPr>
        <p:spPr>
          <a:xfrm>
            <a:off x="3942028" y="3887789"/>
            <a:ext cx="1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en-GB" sz="1400" dirty="0"/>
              <a:t>Sardis</a:t>
            </a:r>
            <a:endParaRPr lang="en-AU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C32C0-53B1-B796-BF35-BE6C6D8C42CA}"/>
              </a:ext>
            </a:extLst>
          </p:cNvPr>
          <p:cNvSpPr txBox="1"/>
          <p:nvPr/>
        </p:nvSpPr>
        <p:spPr>
          <a:xfrm>
            <a:off x="7106809" y="4773323"/>
            <a:ext cx="11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Luwian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777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55AD-A18F-BE4C-C584-0C2299F2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3D300-7CE5-F546-01EA-2FD8BF0678C7}"/>
              </a:ext>
            </a:extLst>
          </p:cNvPr>
          <p:cNvSpPr txBox="1"/>
          <p:nvPr/>
        </p:nvSpPr>
        <p:spPr>
          <a:xfrm>
            <a:off x="4457702" y="1165413"/>
            <a:ext cx="7865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Hetitologie</a:t>
            </a:r>
            <a:r>
              <a:rPr lang="en-AU" sz="2400" dirty="0"/>
              <a:t> Portal Mainz - hethport.uni-wuerzburg.de</a:t>
            </a:r>
          </a:p>
          <a:p>
            <a:r>
              <a:rPr lang="en-AU" sz="2400" dirty="0" err="1"/>
              <a:t>eDiAna</a:t>
            </a:r>
            <a:r>
              <a:rPr lang="en-AU" sz="2400" dirty="0"/>
              <a:t> - ediana.gwi.uni-muenchen.de</a:t>
            </a:r>
          </a:p>
        </p:txBody>
      </p:sp>
      <p:pic>
        <p:nvPicPr>
          <p:cNvPr id="1028" name="Picture 4" descr="The Elements of Hittite">
            <a:extLst>
              <a:ext uri="{FF2B5EF4-FFF2-40B4-BE49-F238E27FC236}">
                <a16:creationId xmlns:a16="http://schemas.microsoft.com/office/drawing/2014/main" id="{FFEA0D52-03B1-71D2-FA8E-984A6BA8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242376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6F6DEE-1DD6-A190-E819-F9462AF7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40" y="2400299"/>
            <a:ext cx="2359555" cy="346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8C65C8-F321-FCB9-2C31-B42F763B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11" y="2400300"/>
            <a:ext cx="230578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EE082C6-6DBD-D72D-603E-E9B43BE1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673" y="2400286"/>
            <a:ext cx="2455069" cy="34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0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B7D6-140A-0F0F-DFBB-5D657604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Indo-European languages</a:t>
            </a:r>
            <a:endParaRPr lang="en-AU" dirty="0"/>
          </a:p>
        </p:txBody>
      </p:sp>
      <p:pic>
        <p:nvPicPr>
          <p:cNvPr id="8" name="Picture 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F4C037F6-2D7A-39CB-698F-0111051D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9" y="1155859"/>
            <a:ext cx="8598694" cy="51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4976-85C9-028A-D21F-1428DC98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29AA-DD0E-5CC2-056D-3167A755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Anatolian Language Family</a:t>
            </a:r>
            <a:endParaRPr lang="en-AU" dirty="0"/>
          </a:p>
        </p:txBody>
      </p:sp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37DF27D-0DF6-6464-613E-5BFF8ACF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37" y="1428750"/>
            <a:ext cx="7386126" cy="432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846EB-3B1F-A26D-B858-18FA157FB150}"/>
              </a:ext>
            </a:extLst>
          </p:cNvPr>
          <p:cNvSpPr txBox="1"/>
          <p:nvPr/>
        </p:nvSpPr>
        <p:spPr>
          <a:xfrm>
            <a:off x="2941064" y="5859294"/>
            <a:ext cx="5817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Source: </a:t>
            </a:r>
            <a:r>
              <a:rPr lang="en-AU" sz="1200" dirty="0" err="1"/>
              <a:t>Kloekhorst</a:t>
            </a:r>
            <a:r>
              <a:rPr lang="en-AU" sz="1200" dirty="0"/>
              <a:t>, Anatolian Languages in </a:t>
            </a:r>
            <a:r>
              <a:rPr lang="en-AU" sz="1200" i="1" dirty="0"/>
              <a:t>The Indo-European Language Family </a:t>
            </a:r>
            <a:r>
              <a:rPr lang="en-AU" sz="12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28468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EFE6-E7BE-D77A-2CE2-374EEF7E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Hethitologie</a:t>
            </a:r>
            <a:r>
              <a:rPr lang="en-GB" dirty="0"/>
              <a:t> Portal Mainz</a:t>
            </a:r>
            <a:endParaRPr lang="en-AU" dirty="0"/>
          </a:p>
        </p:txBody>
      </p:sp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0F3BC1DC-E5C4-CDDD-200E-D5EFFBAF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433706"/>
            <a:ext cx="5418306" cy="515173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EA4A16-03FB-D3DE-FCC0-45196233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270" y="1428750"/>
            <a:ext cx="5662718" cy="513445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352DE4-EFBA-57ED-537E-2AFC6036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35" y="1413675"/>
            <a:ext cx="5851996" cy="514953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98403-A88D-06E2-1E74-C00B9C9C2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962" y="1423411"/>
            <a:ext cx="5979838" cy="51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DE32-E4A2-A1BA-6D9E-997C61F71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0F93-FED0-B0B0-EA58-ED2989D9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Hittite Cuneiform</a:t>
            </a:r>
            <a:endParaRPr lang="en-AU" dirty="0"/>
          </a:p>
        </p:txBody>
      </p:sp>
      <p:pic>
        <p:nvPicPr>
          <p:cNvPr id="4" name="Picture 3" descr="A stone with writing on it&#10;&#10;AI-generated content may be incorrect.">
            <a:extLst>
              <a:ext uri="{FF2B5EF4-FFF2-40B4-BE49-F238E27FC236}">
                <a16:creationId xmlns:a16="http://schemas.microsoft.com/office/drawing/2014/main" id="{D14FDFD5-F33D-E0FC-D07C-B5301514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85900"/>
            <a:ext cx="4783974" cy="3986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C1F3E-E98C-9005-B64F-CD0F6B06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26138" y="1326571"/>
            <a:ext cx="2866829" cy="4145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D6A492-C392-50C1-CDF0-BCA79F1F2D48}"/>
              </a:ext>
            </a:extLst>
          </p:cNvPr>
          <p:cNvSpPr txBox="1"/>
          <p:nvPr/>
        </p:nvSpPr>
        <p:spPr>
          <a:xfrm>
            <a:off x="4025914" y="6199932"/>
            <a:ext cx="379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CTH 4 Annals of </a:t>
            </a:r>
            <a:r>
              <a:rPr lang="en-AU" dirty="0" err="1"/>
              <a:t>Ḫattušili</a:t>
            </a:r>
            <a:r>
              <a:rPr lang="en-AU" dirty="0"/>
              <a:t> I - </a:t>
            </a:r>
            <a:r>
              <a:rPr lang="en-AU" dirty="0" err="1"/>
              <a:t>KBo</a:t>
            </a:r>
            <a:r>
              <a:rPr lang="en-AU" dirty="0"/>
              <a:t> 10.2</a:t>
            </a:r>
          </a:p>
        </p:txBody>
      </p:sp>
    </p:spTree>
    <p:extLst>
      <p:ext uri="{BB962C8B-B14F-4D97-AF65-F5344CB8AC3E}">
        <p14:creationId xmlns:p14="http://schemas.microsoft.com/office/powerpoint/2010/main" val="78405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71A5-61E5-DBE1-336D-CFE8D6BB3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E7DE-95FF-F646-5446-C222D7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Hittite Resources</a:t>
            </a:r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6A3AB3-47A8-01F4-7DA1-34D8460D62ED}"/>
              </a:ext>
            </a:extLst>
          </p:cNvPr>
          <p:cNvGrpSpPr/>
          <p:nvPr/>
        </p:nvGrpSpPr>
        <p:grpSpPr>
          <a:xfrm>
            <a:off x="1485900" y="1609343"/>
            <a:ext cx="3487730" cy="861780"/>
            <a:chOff x="1485900" y="1609343"/>
            <a:chExt cx="3487730" cy="861780"/>
          </a:xfrm>
        </p:grpSpPr>
        <p:pic>
          <p:nvPicPr>
            <p:cNvPr id="4" name="Picture 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87FDB675-4304-EE97-7116-51864774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1609343"/>
              <a:ext cx="3410719" cy="5623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2F2639-0F6F-DFA4-8F50-D03BCE0D7716}"/>
                </a:ext>
              </a:extLst>
            </p:cNvPr>
            <p:cNvSpPr txBox="1"/>
            <p:nvPr/>
          </p:nvSpPr>
          <p:spPr>
            <a:xfrm>
              <a:off x="1562911" y="2163346"/>
              <a:ext cx="34107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Autograph of </a:t>
              </a:r>
              <a:r>
                <a:rPr lang="en-AU" sz="1400" dirty="0" err="1"/>
                <a:t>KBo</a:t>
              </a:r>
              <a:r>
                <a:rPr lang="en-AU" sz="1400" dirty="0"/>
                <a:t> 10.2 lines 19-21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3026A9-E65A-7705-FC4D-FB62AB87BC50}"/>
              </a:ext>
            </a:extLst>
          </p:cNvPr>
          <p:cNvGrpSpPr/>
          <p:nvPr/>
        </p:nvGrpSpPr>
        <p:grpSpPr>
          <a:xfrm>
            <a:off x="1485900" y="2546389"/>
            <a:ext cx="4222838" cy="882611"/>
            <a:chOff x="1485900" y="2895829"/>
            <a:chExt cx="4222838" cy="882611"/>
          </a:xfrm>
        </p:grpSpPr>
        <p:pic>
          <p:nvPicPr>
            <p:cNvPr id="8" name="Picture 7" descr="A black background with blue and orange text&#10;&#10;AI-generated content may be incorrect.">
              <a:extLst>
                <a:ext uri="{FF2B5EF4-FFF2-40B4-BE49-F238E27FC236}">
                  <a16:creationId xmlns:a16="http://schemas.microsoft.com/office/drawing/2014/main" id="{8BCA60D8-9ADD-CFE0-3C8F-51D3E60F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2895829"/>
              <a:ext cx="4222838" cy="6105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712DF3-9F05-8D50-85E7-1C21B4919D1B}"/>
                </a:ext>
              </a:extLst>
            </p:cNvPr>
            <p:cNvSpPr txBox="1"/>
            <p:nvPr/>
          </p:nvSpPr>
          <p:spPr>
            <a:xfrm>
              <a:off x="1485900" y="3470663"/>
              <a:ext cx="33649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Transliteration of </a:t>
              </a:r>
              <a:r>
                <a:rPr lang="en-AU" sz="1400" dirty="0" err="1"/>
                <a:t>KBo</a:t>
              </a:r>
              <a:r>
                <a:rPr lang="en-AU" sz="1400" dirty="0"/>
                <a:t> 10.2 lines 19-21</a:t>
              </a:r>
            </a:p>
          </p:txBody>
        </p:sp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0101DB-10A7-6D70-7771-BF559B5D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43" y="686654"/>
            <a:ext cx="4194261" cy="44235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DEFD6AE-4261-3285-2CB2-FABBAD418907}"/>
              </a:ext>
            </a:extLst>
          </p:cNvPr>
          <p:cNvGrpSpPr/>
          <p:nvPr/>
        </p:nvGrpSpPr>
        <p:grpSpPr>
          <a:xfrm>
            <a:off x="4099354" y="3581453"/>
            <a:ext cx="2821974" cy="2873581"/>
            <a:chOff x="1485900" y="3667951"/>
            <a:chExt cx="2821974" cy="2873581"/>
          </a:xfrm>
        </p:grpSpPr>
        <p:pic>
          <p:nvPicPr>
            <p:cNvPr id="3" name="Picture 2" descr="A screenshot of a website&#10;&#10;AI-generated content may be incorrect.">
              <a:extLst>
                <a:ext uri="{FF2B5EF4-FFF2-40B4-BE49-F238E27FC236}">
                  <a16:creationId xmlns:a16="http://schemas.microsoft.com/office/drawing/2014/main" id="{8905B1F0-2268-398A-7E4F-10B07C4A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2911" y="3667951"/>
              <a:ext cx="2633828" cy="25042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D8F5DF-03D0-DDBB-8096-CF37FAF58A15}"/>
                </a:ext>
              </a:extLst>
            </p:cNvPr>
            <p:cNvSpPr txBox="1"/>
            <p:nvPr/>
          </p:nvSpPr>
          <p:spPr>
            <a:xfrm>
              <a:off x="1485900" y="6172200"/>
              <a:ext cx="2821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/>
                <a:t>hethport.uni-wuerzburg.de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41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2E9E-E33A-F196-88F6-8225D70C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Hittite Resources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13DBA-0741-2145-C24D-239775430631}"/>
              </a:ext>
            </a:extLst>
          </p:cNvPr>
          <p:cNvSpPr txBox="1"/>
          <p:nvPr/>
        </p:nvSpPr>
        <p:spPr>
          <a:xfrm>
            <a:off x="1485901" y="2736372"/>
            <a:ext cx="491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18402 Texts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A8AC2-0BB7-BC3C-9BFC-5DE5CD28614B}"/>
              </a:ext>
            </a:extLst>
          </p:cNvPr>
          <p:cNvSpPr txBox="1"/>
          <p:nvPr/>
        </p:nvSpPr>
        <p:spPr>
          <a:xfrm>
            <a:off x="1485901" y="32289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14640 with Transliterations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C535F-0C09-94D9-F51A-2FE1F4FD9BFF}"/>
              </a:ext>
            </a:extLst>
          </p:cNvPr>
          <p:cNvSpPr txBox="1"/>
          <p:nvPr/>
        </p:nvSpPr>
        <p:spPr>
          <a:xfrm>
            <a:off x="1485901" y="3755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14515 with some Parts-of-Speech or translation glossing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B4113-4004-FB3F-E94E-8166C23222F6}"/>
              </a:ext>
            </a:extLst>
          </p:cNvPr>
          <p:cNvSpPr txBox="1"/>
          <p:nvPr/>
        </p:nvSpPr>
        <p:spPr>
          <a:xfrm>
            <a:off x="1485900" y="4995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136 Sentences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BC771-A4F2-B8D0-EC97-8F95224A77D4}"/>
              </a:ext>
            </a:extLst>
          </p:cNvPr>
          <p:cNvSpPr txBox="1"/>
          <p:nvPr/>
        </p:nvSpPr>
        <p:spPr>
          <a:xfrm>
            <a:off x="1485900" y="2055167"/>
            <a:ext cx="599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Summary of </a:t>
            </a:r>
            <a:r>
              <a:rPr lang="en-AU" sz="2400" dirty="0" err="1"/>
              <a:t>Hethitologie</a:t>
            </a:r>
            <a:r>
              <a:rPr lang="en-AU" sz="2400" dirty="0"/>
              <a:t> Portal Mainz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8BCF0F-383C-3E0E-378A-461D9CA33E3C}"/>
              </a:ext>
            </a:extLst>
          </p:cNvPr>
          <p:cNvSpPr txBox="1"/>
          <p:nvPr/>
        </p:nvSpPr>
        <p:spPr>
          <a:xfrm>
            <a:off x="1485901" y="44523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Universal Dependency treebank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0520A-01DD-A45E-BE79-0E411EAD2599}"/>
              </a:ext>
            </a:extLst>
          </p:cNvPr>
          <p:cNvSpPr txBox="1"/>
          <p:nvPr/>
        </p:nvSpPr>
        <p:spPr>
          <a:xfrm>
            <a:off x="1485900" y="5498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1309 Words</a:t>
            </a:r>
          </a:p>
        </p:txBody>
      </p:sp>
    </p:spTree>
    <p:extLst>
      <p:ext uri="{BB962C8B-B14F-4D97-AF65-F5344CB8AC3E}">
        <p14:creationId xmlns:p14="http://schemas.microsoft.com/office/powerpoint/2010/main" val="431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Anatolian NLP</Template>
  <TotalTime>912</TotalTime>
  <Words>1197</Words>
  <Application>Microsoft Office PowerPoint</Application>
  <PresentationFormat>Widescreen</PresentationFormat>
  <Paragraphs>188</Paragraphs>
  <Slides>30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Franklin Gothic Book</vt:lpstr>
      <vt:lpstr>NeueHaasGroteskText</vt:lpstr>
      <vt:lpstr>Source Sans Pro</vt:lpstr>
      <vt:lpstr>Crop</vt:lpstr>
      <vt:lpstr>Anatolian Languages</vt:lpstr>
      <vt:lpstr>Anatolian Languages 1800-1200BC</vt:lpstr>
      <vt:lpstr>Anatolian Languages 800-200BC</vt:lpstr>
      <vt:lpstr>Indo-European languages</vt:lpstr>
      <vt:lpstr>Anatolian Language Family</vt:lpstr>
      <vt:lpstr>Hethitologie Portal Mainz</vt:lpstr>
      <vt:lpstr>Hittite Cuneiform</vt:lpstr>
      <vt:lpstr>Hittite Resources</vt:lpstr>
      <vt:lpstr>Hittite Resources</vt:lpstr>
      <vt:lpstr>PowerPoint Presentation</vt:lpstr>
      <vt:lpstr>Enclitic Chains</vt:lpstr>
      <vt:lpstr>KUB 13.4 - Bedřich Hrozný’s discovery</vt:lpstr>
      <vt:lpstr>eDiAna Digital Philological-Etymological Dictionary of the Minor Ancient Anatolian Corpus Languages</vt:lpstr>
      <vt:lpstr>Luwian Hieroglyphic</vt:lpstr>
      <vt:lpstr>Luwian Resources</vt:lpstr>
      <vt:lpstr>Lydian</vt:lpstr>
      <vt:lpstr>Lycian</vt:lpstr>
      <vt:lpstr>Lycian Curse - Dereağzı</vt:lpstr>
      <vt:lpstr>Minor Anatolian Language Resources</vt:lpstr>
      <vt:lpstr>Methodology (old)</vt:lpstr>
      <vt:lpstr>Research Questions</vt:lpstr>
      <vt:lpstr>Progress RQ1</vt:lpstr>
      <vt:lpstr>Progress RQ1</vt:lpstr>
      <vt:lpstr>Progress RQ1</vt:lpstr>
      <vt:lpstr>Progress RQ2</vt:lpstr>
      <vt:lpstr>RQ2: Morphological Glossing Task Results</vt:lpstr>
      <vt:lpstr>RQ2: Morphological Glossing Task Results</vt:lpstr>
      <vt:lpstr>RQ2 Further Work </vt:lpstr>
      <vt:lpstr>Proposed Research Timeline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Guest</dc:creator>
  <cp:lastModifiedBy>Chris Guest</cp:lastModifiedBy>
  <cp:revision>1</cp:revision>
  <dcterms:created xsi:type="dcterms:W3CDTF">2026-02-19T12:28:16Z</dcterms:created>
  <dcterms:modified xsi:type="dcterms:W3CDTF">2026-02-20T03:40:50Z</dcterms:modified>
</cp:coreProperties>
</file>